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83" r:id="rId2"/>
    <p:sldId id="285" r:id="rId3"/>
    <p:sldId id="284" r:id="rId4"/>
    <p:sldId id="286" r:id="rId5"/>
    <p:sldId id="289" r:id="rId6"/>
    <p:sldId id="290" r:id="rId7"/>
    <p:sldId id="288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9F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2" autoAdjust="0"/>
    <p:restoredTop sz="94660"/>
  </p:normalViewPr>
  <p:slideViewPr>
    <p:cSldViewPr>
      <p:cViewPr>
        <p:scale>
          <a:sx n="70" d="100"/>
          <a:sy n="70" d="100"/>
        </p:scale>
        <p:origin x="-2736" y="-924"/>
      </p:cViewPr>
      <p:guideLst>
        <p:guide orient="horz" pos="2160"/>
        <p:guide pos="2880"/>
        <p:guide pos="460"/>
        <p:guide pos="5312"/>
        <p:guide pos="405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2" d="100"/>
        <a:sy n="9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ADF90DE-0437-4F8A-8195-64BA3EED4732}" type="datetimeFigureOut">
              <a:rPr lang="en-GB"/>
              <a:pPr>
                <a:defRPr/>
              </a:pPr>
              <a:t>22/10/2013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A14AE2A-89BD-43DE-9138-B26487498633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564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-7938"/>
            <a:ext cx="9144000" cy="6858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6" name="Picture 2" descr="                                                                                      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0" y="539750"/>
            <a:ext cx="1443038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9"/>
          <p:cNvGrpSpPr>
            <a:grpSpLocks/>
          </p:cNvGrpSpPr>
          <p:nvPr userDrawn="1"/>
        </p:nvGrpSpPr>
        <p:grpSpPr bwMode="auto">
          <a:xfrm>
            <a:off x="730250" y="855663"/>
            <a:ext cx="5722938" cy="928687"/>
            <a:chOff x="730250" y="557472"/>
            <a:chExt cx="7702550" cy="567272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730250" y="557472"/>
              <a:ext cx="770255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730250" y="1124744"/>
              <a:ext cx="770255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/>
          <p:nvPr userDrawn="1"/>
        </p:nvCxnSpPr>
        <p:spPr>
          <a:xfrm>
            <a:off x="6688138" y="855663"/>
            <a:ext cx="1744662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908721"/>
            <a:ext cx="5723304" cy="792087"/>
          </a:xfrm>
        </p:spPr>
        <p:txBody>
          <a:bodyPr/>
          <a:lstStyle>
            <a:lvl1pPr>
              <a:lnSpc>
                <a:spcPts val="2600"/>
              </a:lnSpc>
              <a:defRPr sz="2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1" name="Picture Placeholder 17"/>
          <p:cNvSpPr>
            <a:spLocks noGrp="1"/>
          </p:cNvSpPr>
          <p:nvPr>
            <p:ph type="pic" sz="quarter" idx="11"/>
          </p:nvPr>
        </p:nvSpPr>
        <p:spPr>
          <a:xfrm>
            <a:off x="6594231" y="6283830"/>
            <a:ext cx="1838570" cy="486247"/>
          </a:xfrm>
          <a:solidFill>
            <a:schemeClr val="bg1"/>
          </a:solidFill>
        </p:spPr>
        <p:txBody>
          <a:bodyPr rtlCol="0">
            <a:normAutofit/>
          </a:bodyPr>
          <a:lstStyle>
            <a:lvl1pPr algn="ctr" rtl="0">
              <a:defRPr lang="en-GB" sz="1000" b="0" i="0" u="none" strike="noStrike" baseline="30000" smtClean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 smtClean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687415" y="999984"/>
            <a:ext cx="1744662" cy="4517248"/>
          </a:xfrm>
        </p:spPr>
        <p:txBody>
          <a:bodyPr>
            <a:normAutofit/>
          </a:bodyPr>
          <a:lstStyle>
            <a:lvl1pPr>
              <a:lnSpc>
                <a:spcPts val="1150"/>
              </a:lnSpc>
              <a:defRPr sz="1000">
                <a:solidFill>
                  <a:schemeClr val="tx1"/>
                </a:solidFill>
              </a:defRPr>
            </a:lvl1pPr>
            <a:lvl2pPr marL="3175" indent="0">
              <a:lnSpc>
                <a:spcPts val="1150"/>
              </a:lnSpc>
              <a:buNone/>
              <a:defRPr sz="1000" b="1">
                <a:solidFill>
                  <a:schemeClr val="tx2"/>
                </a:solidFill>
              </a:defRPr>
            </a:lvl2pPr>
            <a:lvl3pPr marL="0" indent="0">
              <a:lnSpc>
                <a:spcPts val="1150"/>
              </a:lnSpc>
              <a:buNone/>
              <a:defRPr sz="1000">
                <a:solidFill>
                  <a:schemeClr val="tx1"/>
                </a:solidFill>
              </a:defRPr>
            </a:lvl3pPr>
            <a:lvl4pPr marL="0" indent="0">
              <a:lnSpc>
                <a:spcPts val="1150"/>
              </a:lnSpc>
              <a:buNone/>
              <a:defRPr sz="1000">
                <a:solidFill>
                  <a:schemeClr val="tx1"/>
                </a:solidFill>
              </a:defRPr>
            </a:lvl4pPr>
            <a:lvl5pPr marL="0" indent="0">
              <a:lnSpc>
                <a:spcPts val="1150"/>
              </a:lnSpc>
              <a:buNone/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4" name="SBPracticeAreaPicture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51" y="1951070"/>
            <a:ext cx="5724144" cy="4535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97615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Subhea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250" y="1389186"/>
            <a:ext cx="7708586" cy="59965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&lt;footer&gt; LOREM IPSUM DOLORES  |  XXTH MMMM YYYY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D85AE-8761-47D1-BEF2-F27DFE2DD562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8788316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B 1_Title,  Subhead &amp;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250" y="1389186"/>
            <a:ext cx="7708586" cy="59965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730250" y="2132856"/>
            <a:ext cx="7708586" cy="396044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&lt;footer&gt; LOREM IPSUM DOLORES  |  XXTH MMMM YYYY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DEBE1-5883-40DA-BB47-BE7B141EC53B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7107635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B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250" y="1144800"/>
            <a:ext cx="7702550" cy="5079600"/>
          </a:xfrm>
          <a:solidFill>
            <a:schemeClr val="bg2"/>
          </a:solidFill>
        </p:spPr>
        <p:txBody>
          <a:bodyPr lIns="270000" tIns="270000" rIns="270000" bIns="270000"/>
          <a:lstStyle>
            <a:lvl2pPr marL="3175" indent="0">
              <a:buNone/>
              <a:defRPr/>
            </a:lvl2pPr>
            <a:lvl3pPr marL="177800" indent="-176213">
              <a:buFont typeface="Arial" pitchFamily="34" charset="0"/>
              <a:buChar char="•"/>
              <a:defRPr/>
            </a:lvl3pPr>
            <a:lvl4pPr marL="358775" indent="-179388">
              <a:defRPr/>
            </a:lvl4pPr>
            <a:lvl5pPr marL="358775" indent="-179388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&lt;footer&gt; LOREM IPSUM DOLORES  |  XXTH MMMM YYYY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E6A88-B924-4BF9-9AB2-D5990CE7F36F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0193659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B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&lt;footer&gt; LOREM IPSUM DOLORES  |  XXTH MMMM YYYY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42990-5788-4E33-AD7D-3FEA0A0E0B39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4821341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 Cli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250" y="1412777"/>
            <a:ext cx="5713958" cy="1872208"/>
          </a:xfrm>
        </p:spPr>
        <p:txBody>
          <a:bodyPr/>
          <a:lstStyle>
            <a:lvl1pPr marL="0" indent="0">
              <a:defRPr/>
            </a:lvl1pPr>
            <a:lvl2pPr marL="0" indent="0">
              <a:defRPr/>
            </a:lvl2pPr>
            <a:lvl3pPr marL="0" indent="0">
              <a:defRPr/>
            </a:lvl3pPr>
            <a:lvl4pPr marL="0" indent="0"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Second level</a:t>
            </a:r>
          </a:p>
          <a:p>
            <a:pPr lvl="1"/>
            <a:r>
              <a:rPr lang="en-US" dirty="0" smtClean="0"/>
              <a:t>Third level</a:t>
            </a:r>
          </a:p>
          <a:p>
            <a:pPr lvl="2"/>
            <a:r>
              <a:rPr lang="en-US" dirty="0" smtClean="0"/>
              <a:t>Fourth level</a:t>
            </a:r>
          </a:p>
          <a:p>
            <a:pPr lvl="3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30250" y="3681309"/>
            <a:ext cx="5713958" cy="827811"/>
          </a:xfrm>
        </p:spPr>
        <p:txBody>
          <a:bodyPr/>
          <a:lstStyle>
            <a:lvl1pPr marL="0" indent="0">
              <a:tabLst>
                <a:tab pos="0" algn="l"/>
              </a:tabLst>
              <a:defRPr/>
            </a:lvl1pPr>
            <a:lvl2pPr marL="0" indent="0">
              <a:tabLst>
                <a:tab pos="0" algn="l"/>
              </a:tabLst>
              <a:defRPr/>
            </a:lvl2pPr>
            <a:lvl3pPr marL="0" indent="0">
              <a:tabLst>
                <a:tab pos="0" algn="l"/>
              </a:tabLst>
              <a:defRPr/>
            </a:lvl3pPr>
            <a:lvl4pPr marL="0" indent="0">
              <a:tabLst>
                <a:tab pos="0" algn="l"/>
              </a:tabLst>
              <a:defRPr/>
            </a:lvl4pPr>
            <a:lvl5pPr marL="0" indent="0">
              <a:tabLst>
                <a:tab pos="0" algn="l"/>
              </a:tabLs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730250" y="4831189"/>
            <a:ext cx="5713958" cy="1262107"/>
          </a:xfrm>
        </p:spPr>
        <p:txBody>
          <a:bodyPr/>
          <a:lstStyle>
            <a:lvl1pPr marL="0" indent="0">
              <a:tabLst>
                <a:tab pos="0" algn="l"/>
              </a:tabLst>
              <a:defRPr/>
            </a:lvl1pPr>
            <a:lvl2pPr marL="0" indent="0">
              <a:tabLst>
                <a:tab pos="0" algn="l"/>
              </a:tabLst>
              <a:defRPr/>
            </a:lvl2pPr>
            <a:lvl3pPr marL="0" indent="0">
              <a:tabLst>
                <a:tab pos="0" algn="l"/>
              </a:tabLst>
              <a:defRPr/>
            </a:lvl3pPr>
            <a:lvl4pPr marL="0" indent="0">
              <a:tabLst>
                <a:tab pos="0" algn="l"/>
              </a:tabLst>
              <a:defRPr/>
            </a:lvl4pPr>
            <a:lvl5pPr marL="0" indent="0">
              <a:tabLst>
                <a:tab pos="0" algn="l"/>
              </a:tabLs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&lt;footer&gt; LOREM IPSUM DOLORES CORPORATE RISK  |  12TH JULY 2012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2F814-C117-48CE-94BB-A3A1FB8DEE1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1595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 Complex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468313" y="333375"/>
            <a:ext cx="8135937" cy="935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" name="Rectangle 2"/>
          <p:cNvSpPr/>
          <p:nvPr userDrawn="1"/>
        </p:nvSpPr>
        <p:spPr>
          <a:xfrm>
            <a:off x="539750" y="6021388"/>
            <a:ext cx="8135938" cy="287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&lt;footer&gt; LOREM IPSUM DOLORES CORPORATE RISK  |  12TH JULY 2012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6AE5FA3-D4C6-475B-9C12-5F38B20DA27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38418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B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>
            <a:lvl1pPr>
              <a:defRPr>
                <a:ln>
                  <a:noFill/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&lt;footer&gt; LOREM IPSUM DOLORES  |  XXTH MMMM YYYY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47386-1DB6-4659-A260-531BE45C5794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002448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 Title and Content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716016" y="1389186"/>
            <a:ext cx="3716784" cy="47369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730250" y="1389186"/>
            <a:ext cx="3716784" cy="473697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&lt;footer&gt; LOREM IPSUM DOLORES  |  XXTH MMMM YYYY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4A015-FBC5-41E4-A298-D4B980613D88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552123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 1 image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4008" y="1389186"/>
            <a:ext cx="3788792" cy="473697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Picture Placeholder 17"/>
          <p:cNvSpPr>
            <a:spLocks noGrp="1"/>
          </p:cNvSpPr>
          <p:nvPr>
            <p:ph type="pic" sz="quarter" idx="10"/>
          </p:nvPr>
        </p:nvSpPr>
        <p:spPr>
          <a:xfrm>
            <a:off x="730250" y="1412776"/>
            <a:ext cx="3736242" cy="3816423"/>
          </a:xfrm>
          <a:solidFill>
            <a:schemeClr val="bg1"/>
          </a:solidFill>
        </p:spPr>
        <p:txBody>
          <a:bodyPr rtlCol="0">
            <a:normAutofit/>
          </a:bodyPr>
          <a:lstStyle/>
          <a:p>
            <a:pPr lvl="0"/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&lt;footer&gt; LOREM IPSUM DOLORES  |  XXTH MMMM YYYY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B5C70-D9C2-4F49-B508-16FC3D0E7E26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5170871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 2 images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4008" y="1389186"/>
            <a:ext cx="3788792" cy="473697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Picture Placeholder 17"/>
          <p:cNvSpPr>
            <a:spLocks noGrp="1"/>
          </p:cNvSpPr>
          <p:nvPr>
            <p:ph type="pic" sz="quarter" idx="10"/>
          </p:nvPr>
        </p:nvSpPr>
        <p:spPr>
          <a:xfrm>
            <a:off x="730250" y="1412777"/>
            <a:ext cx="3736242" cy="1822792"/>
          </a:xfrm>
          <a:solidFill>
            <a:schemeClr val="bg1"/>
          </a:solidFill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9" name="Picture Placeholder 17"/>
          <p:cNvSpPr>
            <a:spLocks noGrp="1"/>
          </p:cNvSpPr>
          <p:nvPr>
            <p:ph type="pic" sz="quarter" idx="13"/>
          </p:nvPr>
        </p:nvSpPr>
        <p:spPr>
          <a:xfrm>
            <a:off x="730250" y="3408630"/>
            <a:ext cx="3736242" cy="1822792"/>
          </a:xfrm>
          <a:solidFill>
            <a:schemeClr val="bg1"/>
          </a:solidFill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&lt;footer&gt; LOREM IPSUM DOLORES  |  XXTH MMMM YYYY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D9489-ECD5-4327-AA4F-2EE6AAE0C653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7669147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 4 images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4008" y="1389186"/>
            <a:ext cx="3788792" cy="473697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Picture Placeholder 17"/>
          <p:cNvSpPr>
            <a:spLocks noGrp="1"/>
          </p:cNvSpPr>
          <p:nvPr>
            <p:ph type="pic" sz="quarter" idx="10"/>
          </p:nvPr>
        </p:nvSpPr>
        <p:spPr>
          <a:xfrm>
            <a:off x="730250" y="1412777"/>
            <a:ext cx="1753518" cy="1787623"/>
          </a:xfrm>
          <a:solidFill>
            <a:schemeClr val="bg1"/>
          </a:solidFill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10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2693521" y="1412777"/>
            <a:ext cx="1753518" cy="1787623"/>
          </a:xfrm>
          <a:solidFill>
            <a:schemeClr val="bg1"/>
          </a:solidFill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11" name="Picture Placeholder 17"/>
          <p:cNvSpPr>
            <a:spLocks noGrp="1"/>
          </p:cNvSpPr>
          <p:nvPr>
            <p:ph type="pic" sz="quarter" idx="15"/>
          </p:nvPr>
        </p:nvSpPr>
        <p:spPr>
          <a:xfrm>
            <a:off x="730250" y="3440088"/>
            <a:ext cx="1753518" cy="1787623"/>
          </a:xfrm>
          <a:solidFill>
            <a:schemeClr val="bg1"/>
          </a:solidFill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12" name="Picture Placeholder 17"/>
          <p:cNvSpPr>
            <a:spLocks noGrp="1"/>
          </p:cNvSpPr>
          <p:nvPr>
            <p:ph type="pic" sz="quarter" idx="16"/>
          </p:nvPr>
        </p:nvSpPr>
        <p:spPr>
          <a:xfrm>
            <a:off x="2693521" y="3440088"/>
            <a:ext cx="1753518" cy="1787623"/>
          </a:xfrm>
          <a:solidFill>
            <a:schemeClr val="bg1"/>
          </a:solidFill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&lt;footer&gt; LOREM IPSUM DOLORES  |  XXTH MMMM YYYY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87E82-50A2-4D3B-8E05-40175C5C2ABA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7730622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 Prof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2862" y="1389186"/>
            <a:ext cx="5759938" cy="4736978"/>
          </a:xfrm>
          <a:solidFill>
            <a:schemeClr val="bg1"/>
          </a:solidFill>
        </p:spPr>
        <p:txBody>
          <a:bodyPr/>
          <a:lstStyle>
            <a:lvl1pPr>
              <a:defRPr b="0"/>
            </a:lvl1pPr>
            <a:lvl2pPr marL="0" indent="0">
              <a:buNone/>
              <a:defRPr/>
            </a:lvl2pPr>
            <a:lvl3pPr marL="176213" indent="-176213">
              <a:buFont typeface="Arial" pitchFamily="34" charset="0"/>
              <a:buChar char="•"/>
              <a:defRPr/>
            </a:lvl3pPr>
            <a:lvl4pPr marL="360363" indent="-176213">
              <a:defRPr/>
            </a:lvl4pPr>
            <a:lvl5pPr marL="360363" indent="-176213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Picture Placeholder 17"/>
          <p:cNvSpPr>
            <a:spLocks noGrp="1"/>
          </p:cNvSpPr>
          <p:nvPr>
            <p:ph type="pic" sz="quarter" idx="10"/>
          </p:nvPr>
        </p:nvSpPr>
        <p:spPr>
          <a:xfrm>
            <a:off x="730250" y="1412777"/>
            <a:ext cx="1740388" cy="1761246"/>
          </a:xfrm>
          <a:solidFill>
            <a:schemeClr val="bg1"/>
          </a:solidFill>
        </p:spPr>
        <p:txBody>
          <a:bodyPr rtlCol="0">
            <a:normAutofit/>
          </a:bodyPr>
          <a:lstStyle/>
          <a:p>
            <a:pPr lvl="0"/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&lt;footer&gt; LOREM IPSUM DOLORES  |  XXTH MMMM YYYY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0E4B2-C12C-4205-AB65-6578FFCDA66B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6445193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 Peo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 userDrawn="1"/>
        </p:nvCxnSpPr>
        <p:spPr>
          <a:xfrm>
            <a:off x="730250" y="4076700"/>
            <a:ext cx="1754188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2720975" y="4076700"/>
            <a:ext cx="17526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4710113" y="4076700"/>
            <a:ext cx="1754187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6700838" y="4076700"/>
            <a:ext cx="1754187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768" y="3328944"/>
            <a:ext cx="1755000" cy="676120"/>
          </a:xfrm>
          <a:solidFill>
            <a:schemeClr val="bg1"/>
          </a:solidFill>
        </p:spPr>
        <p:txBody>
          <a:bodyPr/>
          <a:lstStyle>
            <a:lvl1pPr>
              <a:lnSpc>
                <a:spcPts val="1600"/>
              </a:lnSpc>
              <a:defRPr sz="1200" b="0"/>
            </a:lvl1pPr>
            <a:lvl2pPr marL="0" indent="0">
              <a:lnSpc>
                <a:spcPts val="1600"/>
              </a:lnSpc>
              <a:buNone/>
              <a:defRPr sz="1200"/>
            </a:lvl2pPr>
            <a:lvl3pPr marL="0" indent="0">
              <a:lnSpc>
                <a:spcPts val="1400"/>
              </a:lnSpc>
              <a:buFont typeface="Arial" pitchFamily="34" charset="0"/>
              <a:buNone/>
              <a:defRPr sz="1000">
                <a:solidFill>
                  <a:schemeClr val="tx1"/>
                </a:solidFill>
              </a:defRPr>
            </a:lvl3pPr>
            <a:lvl4pPr marL="180975" indent="-176213">
              <a:lnSpc>
                <a:spcPct val="100000"/>
              </a:lnSpc>
              <a:defRPr sz="1000"/>
            </a:lvl4pPr>
            <a:lvl5pPr marL="180975" indent="-176213">
              <a:lnSpc>
                <a:spcPct val="100000"/>
              </a:lnSpc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7" name="Picture Placeholder 17"/>
          <p:cNvSpPr>
            <a:spLocks noGrp="1"/>
          </p:cNvSpPr>
          <p:nvPr>
            <p:ph type="pic" sz="quarter" idx="10"/>
          </p:nvPr>
        </p:nvSpPr>
        <p:spPr>
          <a:xfrm>
            <a:off x="730249" y="1412777"/>
            <a:ext cx="1744009" cy="1769694"/>
          </a:xfrm>
          <a:solidFill>
            <a:schemeClr val="bg1"/>
          </a:solidFill>
        </p:spPr>
        <p:txBody>
          <a:bodyPr rtlCol="0">
            <a:normAutofit/>
          </a:bodyPr>
          <a:lstStyle/>
          <a:p>
            <a:pPr lvl="0"/>
            <a:endParaRPr lang="en-GB" noProof="0" dirty="0"/>
          </a:p>
        </p:txBody>
      </p:sp>
      <p:sp>
        <p:nvSpPr>
          <p:cNvPr id="8" name="Picture Placeholder 17"/>
          <p:cNvSpPr>
            <a:spLocks noGrp="1"/>
          </p:cNvSpPr>
          <p:nvPr>
            <p:ph type="pic" sz="quarter" idx="13"/>
          </p:nvPr>
        </p:nvSpPr>
        <p:spPr>
          <a:xfrm>
            <a:off x="2720414" y="1412777"/>
            <a:ext cx="1744009" cy="1769694"/>
          </a:xfrm>
          <a:solidFill>
            <a:schemeClr val="bg1"/>
          </a:solidFill>
        </p:spPr>
        <p:txBody>
          <a:bodyPr rtlCol="0">
            <a:normAutofit/>
          </a:bodyPr>
          <a:lstStyle/>
          <a:p>
            <a:pPr lvl="0"/>
            <a:endParaRPr lang="en-GB" noProof="0" dirty="0"/>
          </a:p>
        </p:txBody>
      </p:sp>
      <p:sp>
        <p:nvSpPr>
          <p:cNvPr id="9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710579" y="1412777"/>
            <a:ext cx="1744009" cy="1769694"/>
          </a:xfrm>
          <a:solidFill>
            <a:schemeClr val="bg1"/>
          </a:solidFill>
        </p:spPr>
        <p:txBody>
          <a:bodyPr rtlCol="0">
            <a:normAutofit/>
          </a:bodyPr>
          <a:lstStyle/>
          <a:p>
            <a:pPr lvl="0"/>
            <a:endParaRPr lang="en-GB" noProof="0" dirty="0"/>
          </a:p>
        </p:txBody>
      </p:sp>
      <p:sp>
        <p:nvSpPr>
          <p:cNvPr id="10" name="Picture Placeholder 17"/>
          <p:cNvSpPr>
            <a:spLocks noGrp="1"/>
          </p:cNvSpPr>
          <p:nvPr>
            <p:ph type="pic" sz="quarter" idx="15"/>
          </p:nvPr>
        </p:nvSpPr>
        <p:spPr>
          <a:xfrm>
            <a:off x="6700744" y="1412777"/>
            <a:ext cx="1744009" cy="1769694"/>
          </a:xfrm>
          <a:solidFill>
            <a:schemeClr val="bg1"/>
          </a:solidFill>
        </p:spPr>
        <p:txBody>
          <a:bodyPr rtlCol="0">
            <a:normAutofit/>
          </a:bodyPr>
          <a:lstStyle/>
          <a:p>
            <a:pPr lvl="0"/>
            <a:endParaRPr lang="en-GB" noProof="0" dirty="0"/>
          </a:p>
        </p:txBody>
      </p:sp>
      <p:sp>
        <p:nvSpPr>
          <p:cNvPr id="11" name="Content Placeholder 2"/>
          <p:cNvSpPr>
            <a:spLocks noGrp="1"/>
          </p:cNvSpPr>
          <p:nvPr>
            <p:ph idx="16"/>
          </p:nvPr>
        </p:nvSpPr>
        <p:spPr>
          <a:xfrm>
            <a:off x="728768" y="4221088"/>
            <a:ext cx="1755000" cy="1944216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lnSpc>
                <a:spcPts val="1400"/>
              </a:lnSpc>
              <a:defRPr sz="1000" b="0">
                <a:solidFill>
                  <a:schemeClr val="tx1"/>
                </a:solidFill>
              </a:defRPr>
            </a:lvl1pPr>
            <a:lvl2pPr marL="0" indent="0">
              <a:lnSpc>
                <a:spcPts val="1400"/>
              </a:lnSpc>
              <a:buNone/>
              <a:defRPr sz="1000">
                <a:solidFill>
                  <a:schemeClr val="tx2"/>
                </a:solidFill>
              </a:defRPr>
            </a:lvl2pPr>
            <a:lvl3pPr marL="0" indent="0">
              <a:lnSpc>
                <a:spcPts val="1400"/>
              </a:lnSpc>
              <a:buFont typeface="Arial" pitchFamily="34" charset="0"/>
              <a:buNone/>
              <a:defRPr sz="1000">
                <a:solidFill>
                  <a:schemeClr val="tx1"/>
                </a:solidFill>
              </a:defRPr>
            </a:lvl3pPr>
            <a:lvl4pPr marL="180975" indent="-176213">
              <a:lnSpc>
                <a:spcPct val="100000"/>
              </a:lnSpc>
              <a:defRPr sz="1000"/>
            </a:lvl4pPr>
            <a:lvl5pPr marL="180975" indent="-176213">
              <a:lnSpc>
                <a:spcPct val="100000"/>
              </a:lnSpc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7"/>
          </p:nvPr>
        </p:nvSpPr>
        <p:spPr>
          <a:xfrm>
            <a:off x="2720414" y="3328944"/>
            <a:ext cx="1755000" cy="676120"/>
          </a:xfrm>
          <a:solidFill>
            <a:schemeClr val="bg1"/>
          </a:solidFill>
        </p:spPr>
        <p:txBody>
          <a:bodyPr/>
          <a:lstStyle>
            <a:lvl1pPr>
              <a:lnSpc>
                <a:spcPts val="1600"/>
              </a:lnSpc>
              <a:defRPr sz="1200" b="0"/>
            </a:lvl1pPr>
            <a:lvl2pPr marL="0" indent="0">
              <a:lnSpc>
                <a:spcPts val="1600"/>
              </a:lnSpc>
              <a:buNone/>
              <a:defRPr sz="1200"/>
            </a:lvl2pPr>
            <a:lvl3pPr marL="0" indent="0">
              <a:lnSpc>
                <a:spcPts val="1400"/>
              </a:lnSpc>
              <a:buFont typeface="Arial" pitchFamily="34" charset="0"/>
              <a:buNone/>
              <a:defRPr sz="1000">
                <a:solidFill>
                  <a:schemeClr val="tx1"/>
                </a:solidFill>
              </a:defRPr>
            </a:lvl3pPr>
            <a:lvl4pPr marL="180975" indent="-176213">
              <a:lnSpc>
                <a:spcPct val="100000"/>
              </a:lnSpc>
              <a:defRPr sz="1000"/>
            </a:lvl4pPr>
            <a:lvl5pPr marL="180975" indent="-176213">
              <a:lnSpc>
                <a:spcPct val="100000"/>
              </a:lnSpc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8"/>
          </p:nvPr>
        </p:nvSpPr>
        <p:spPr>
          <a:xfrm>
            <a:off x="2720414" y="4221088"/>
            <a:ext cx="1755000" cy="1944216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lnSpc>
                <a:spcPts val="1400"/>
              </a:lnSpc>
              <a:defRPr sz="1000" b="0">
                <a:solidFill>
                  <a:schemeClr val="tx1"/>
                </a:solidFill>
              </a:defRPr>
            </a:lvl1pPr>
            <a:lvl2pPr marL="0" indent="0">
              <a:lnSpc>
                <a:spcPts val="1400"/>
              </a:lnSpc>
              <a:buNone/>
              <a:defRPr sz="1000">
                <a:solidFill>
                  <a:schemeClr val="tx2"/>
                </a:solidFill>
              </a:defRPr>
            </a:lvl2pPr>
            <a:lvl3pPr marL="0" indent="0">
              <a:lnSpc>
                <a:spcPts val="1400"/>
              </a:lnSpc>
              <a:buFont typeface="Arial" pitchFamily="34" charset="0"/>
              <a:buNone/>
              <a:defRPr sz="1000">
                <a:solidFill>
                  <a:schemeClr val="tx1"/>
                </a:solidFill>
              </a:defRPr>
            </a:lvl3pPr>
            <a:lvl4pPr marL="180975" indent="-176213">
              <a:lnSpc>
                <a:spcPct val="100000"/>
              </a:lnSpc>
              <a:defRPr sz="1000"/>
            </a:lvl4pPr>
            <a:lvl5pPr marL="180975" indent="-176213">
              <a:lnSpc>
                <a:spcPct val="100000"/>
              </a:lnSpc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9"/>
          </p:nvPr>
        </p:nvSpPr>
        <p:spPr>
          <a:xfrm>
            <a:off x="4710579" y="3328944"/>
            <a:ext cx="1755000" cy="676120"/>
          </a:xfrm>
          <a:solidFill>
            <a:schemeClr val="bg1"/>
          </a:solidFill>
        </p:spPr>
        <p:txBody>
          <a:bodyPr/>
          <a:lstStyle>
            <a:lvl1pPr>
              <a:lnSpc>
                <a:spcPts val="1600"/>
              </a:lnSpc>
              <a:defRPr sz="1200" b="0"/>
            </a:lvl1pPr>
            <a:lvl2pPr marL="0" indent="0">
              <a:lnSpc>
                <a:spcPts val="1600"/>
              </a:lnSpc>
              <a:buNone/>
              <a:defRPr sz="1200"/>
            </a:lvl2pPr>
            <a:lvl3pPr marL="0" indent="0">
              <a:lnSpc>
                <a:spcPts val="1400"/>
              </a:lnSpc>
              <a:buFont typeface="Arial" pitchFamily="34" charset="0"/>
              <a:buNone/>
              <a:defRPr sz="1000">
                <a:solidFill>
                  <a:schemeClr val="tx1"/>
                </a:solidFill>
              </a:defRPr>
            </a:lvl3pPr>
            <a:lvl4pPr marL="180975" indent="-176213">
              <a:lnSpc>
                <a:spcPct val="100000"/>
              </a:lnSpc>
              <a:defRPr sz="1000"/>
            </a:lvl4pPr>
            <a:lvl5pPr marL="180975" indent="-176213">
              <a:lnSpc>
                <a:spcPct val="100000"/>
              </a:lnSpc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4710579" y="4221088"/>
            <a:ext cx="1755000" cy="1944216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lnSpc>
                <a:spcPts val="1400"/>
              </a:lnSpc>
              <a:defRPr sz="1000" b="0">
                <a:solidFill>
                  <a:schemeClr val="tx1"/>
                </a:solidFill>
              </a:defRPr>
            </a:lvl1pPr>
            <a:lvl2pPr marL="0" indent="0">
              <a:lnSpc>
                <a:spcPts val="1400"/>
              </a:lnSpc>
              <a:buNone/>
              <a:defRPr sz="1000">
                <a:solidFill>
                  <a:schemeClr val="tx2"/>
                </a:solidFill>
              </a:defRPr>
            </a:lvl2pPr>
            <a:lvl3pPr marL="0" indent="0">
              <a:lnSpc>
                <a:spcPts val="1400"/>
              </a:lnSpc>
              <a:buFont typeface="Arial" pitchFamily="34" charset="0"/>
              <a:buNone/>
              <a:defRPr sz="1000">
                <a:solidFill>
                  <a:schemeClr val="tx1"/>
                </a:solidFill>
              </a:defRPr>
            </a:lvl3pPr>
            <a:lvl4pPr marL="180975" indent="-176213">
              <a:lnSpc>
                <a:spcPct val="100000"/>
              </a:lnSpc>
              <a:defRPr sz="1000"/>
            </a:lvl4pPr>
            <a:lvl5pPr marL="180975" indent="-176213">
              <a:lnSpc>
                <a:spcPct val="100000"/>
              </a:lnSpc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6700744" y="3328944"/>
            <a:ext cx="1755000" cy="676120"/>
          </a:xfrm>
          <a:solidFill>
            <a:schemeClr val="bg1"/>
          </a:solidFill>
        </p:spPr>
        <p:txBody>
          <a:bodyPr/>
          <a:lstStyle>
            <a:lvl1pPr>
              <a:lnSpc>
                <a:spcPts val="1600"/>
              </a:lnSpc>
              <a:defRPr sz="1200" b="0"/>
            </a:lvl1pPr>
            <a:lvl2pPr marL="0" indent="0">
              <a:lnSpc>
                <a:spcPts val="1600"/>
              </a:lnSpc>
              <a:buNone/>
              <a:defRPr sz="1200"/>
            </a:lvl2pPr>
            <a:lvl3pPr marL="0" indent="0">
              <a:lnSpc>
                <a:spcPts val="1400"/>
              </a:lnSpc>
              <a:buFont typeface="Arial" pitchFamily="34" charset="0"/>
              <a:buNone/>
              <a:defRPr sz="1000">
                <a:solidFill>
                  <a:schemeClr val="tx1"/>
                </a:solidFill>
              </a:defRPr>
            </a:lvl3pPr>
            <a:lvl4pPr marL="180975" indent="-176213">
              <a:lnSpc>
                <a:spcPct val="100000"/>
              </a:lnSpc>
              <a:defRPr sz="1000"/>
            </a:lvl4pPr>
            <a:lvl5pPr marL="180975" indent="-176213">
              <a:lnSpc>
                <a:spcPct val="100000"/>
              </a:lnSpc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6700744" y="4221088"/>
            <a:ext cx="1755000" cy="1944216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lnSpc>
                <a:spcPts val="1400"/>
              </a:lnSpc>
              <a:defRPr sz="1000" b="0">
                <a:solidFill>
                  <a:schemeClr val="tx1"/>
                </a:solidFill>
              </a:defRPr>
            </a:lvl1pPr>
            <a:lvl2pPr marL="0" indent="0">
              <a:lnSpc>
                <a:spcPts val="1400"/>
              </a:lnSpc>
              <a:buNone/>
              <a:defRPr sz="1000">
                <a:solidFill>
                  <a:schemeClr val="tx2"/>
                </a:solidFill>
              </a:defRPr>
            </a:lvl2pPr>
            <a:lvl3pPr marL="0" indent="0">
              <a:lnSpc>
                <a:spcPts val="1400"/>
              </a:lnSpc>
              <a:buFont typeface="Arial" pitchFamily="34" charset="0"/>
              <a:buNone/>
              <a:defRPr sz="1000">
                <a:solidFill>
                  <a:schemeClr val="tx1"/>
                </a:solidFill>
              </a:defRPr>
            </a:lvl3pPr>
            <a:lvl4pPr marL="180975" indent="-176213">
              <a:lnSpc>
                <a:spcPct val="100000"/>
              </a:lnSpc>
              <a:defRPr sz="1000"/>
            </a:lvl4pPr>
            <a:lvl5pPr marL="180975" indent="-176213">
              <a:lnSpc>
                <a:spcPct val="100000"/>
              </a:lnSpc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&lt;footer&gt; LOREM IPSUM DOLORES  |  XXTH MMMM YYYY</a:t>
            </a: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8AFFF-C4FA-428B-A0D1-74C3D5C2C0F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842021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B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&lt;footer&gt; LOREM IPSUM DOLORES  |  XXTH MMMM YYYY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D912F-4DB1-4F05-9A70-6E8966EEBA50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075723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30250" y="549275"/>
            <a:ext cx="77025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30250" y="1389063"/>
            <a:ext cx="7708900" cy="473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endParaRPr lang="en-US" smtClean="0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25513" y="6399213"/>
            <a:ext cx="5329237" cy="3429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lang="en-GB" sz="800" kern="1200">
                <a:solidFill>
                  <a:srgbClr val="9D9FA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t>&lt;footer&gt; LOREM IPSUM DOLORES  |  XXTH MMMM YYYY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5488" y="6399213"/>
            <a:ext cx="174625" cy="125412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9D9FA2"/>
                </a:solidFill>
                <a:latin typeface="+mn-lt"/>
              </a:defRPr>
            </a:lvl1pPr>
          </a:lstStyle>
          <a:p>
            <a:pPr>
              <a:defRPr/>
            </a:pPr>
            <a:fld id="{581B5A68-3401-4D2E-A78A-1748AB7B0D01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  <p:grpSp>
        <p:nvGrpSpPr>
          <p:cNvPr id="1030" name="Group 8"/>
          <p:cNvGrpSpPr>
            <a:grpSpLocks/>
          </p:cNvGrpSpPr>
          <p:nvPr/>
        </p:nvGrpSpPr>
        <p:grpSpPr bwMode="auto">
          <a:xfrm>
            <a:off x="730250" y="557213"/>
            <a:ext cx="7702550" cy="568325"/>
            <a:chOff x="730250" y="557472"/>
            <a:chExt cx="7702550" cy="567272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730250" y="557472"/>
              <a:ext cx="770255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730250" y="1124744"/>
              <a:ext cx="770255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Straight Connector 11"/>
          <p:cNvCxnSpPr/>
          <p:nvPr/>
        </p:nvCxnSpPr>
        <p:spPr>
          <a:xfrm>
            <a:off x="730250" y="6246813"/>
            <a:ext cx="770255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2" descr="                                                                                      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4525" y="6365875"/>
            <a:ext cx="1444625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60" r:id="rId1"/>
    <p:sldLayoutId id="2147484249" r:id="rId2"/>
    <p:sldLayoutId id="2147484250" r:id="rId3"/>
    <p:sldLayoutId id="2147484251" r:id="rId4"/>
    <p:sldLayoutId id="2147484252" r:id="rId5"/>
    <p:sldLayoutId id="2147484253" r:id="rId6"/>
    <p:sldLayoutId id="2147484254" r:id="rId7"/>
    <p:sldLayoutId id="2147484261" r:id="rId8"/>
    <p:sldLayoutId id="2147484255" r:id="rId9"/>
    <p:sldLayoutId id="2147484256" r:id="rId10"/>
    <p:sldLayoutId id="2147484257" r:id="rId11"/>
    <p:sldLayoutId id="2147484258" r:id="rId12"/>
    <p:sldLayoutId id="2147484259" r:id="rId13"/>
    <p:sldLayoutId id="2147484262" r:id="rId14"/>
    <p:sldLayoutId id="2147484263" r:id="rId15"/>
  </p:sldLayoutIdLst>
  <p:transition spd="med"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ts val="2000"/>
        </a:lnSpc>
        <a:spcBef>
          <a:spcPct val="0"/>
        </a:spcBef>
        <a:spcAft>
          <a:spcPct val="0"/>
        </a:spcAft>
        <a:defRPr sz="17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2000"/>
        </a:lnSpc>
        <a:spcBef>
          <a:spcPct val="0"/>
        </a:spcBef>
        <a:spcAft>
          <a:spcPct val="0"/>
        </a:spcAft>
        <a:defRPr sz="1700" b="1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ts val="2000"/>
        </a:lnSpc>
        <a:spcBef>
          <a:spcPct val="0"/>
        </a:spcBef>
        <a:spcAft>
          <a:spcPct val="0"/>
        </a:spcAft>
        <a:defRPr sz="1700" b="1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ts val="2000"/>
        </a:lnSpc>
        <a:spcBef>
          <a:spcPct val="0"/>
        </a:spcBef>
        <a:spcAft>
          <a:spcPct val="0"/>
        </a:spcAft>
        <a:defRPr sz="1700" b="1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ts val="2000"/>
        </a:lnSpc>
        <a:spcBef>
          <a:spcPct val="0"/>
        </a:spcBef>
        <a:spcAft>
          <a:spcPct val="0"/>
        </a:spcAft>
        <a:defRPr sz="1700" b="1">
          <a:solidFill>
            <a:schemeClr val="tx1"/>
          </a:solidFill>
          <a:latin typeface="Arial" charset="0"/>
        </a:defRPr>
      </a:lvl5pPr>
      <a:lvl6pPr marL="457200" algn="l" rtl="0" fontAlgn="base">
        <a:lnSpc>
          <a:spcPts val="2000"/>
        </a:lnSpc>
        <a:spcBef>
          <a:spcPct val="0"/>
        </a:spcBef>
        <a:spcAft>
          <a:spcPct val="0"/>
        </a:spcAft>
        <a:defRPr sz="1700" b="1">
          <a:solidFill>
            <a:schemeClr val="tx1"/>
          </a:solidFill>
          <a:latin typeface="Arial" charset="0"/>
        </a:defRPr>
      </a:lvl6pPr>
      <a:lvl7pPr marL="914400" algn="l" rtl="0" fontAlgn="base">
        <a:lnSpc>
          <a:spcPts val="2000"/>
        </a:lnSpc>
        <a:spcBef>
          <a:spcPct val="0"/>
        </a:spcBef>
        <a:spcAft>
          <a:spcPct val="0"/>
        </a:spcAft>
        <a:defRPr sz="1700" b="1">
          <a:solidFill>
            <a:schemeClr val="tx1"/>
          </a:solidFill>
          <a:latin typeface="Arial" charset="0"/>
        </a:defRPr>
      </a:lvl7pPr>
      <a:lvl8pPr marL="1371600" algn="l" rtl="0" fontAlgn="base">
        <a:lnSpc>
          <a:spcPts val="2000"/>
        </a:lnSpc>
        <a:spcBef>
          <a:spcPct val="0"/>
        </a:spcBef>
        <a:spcAft>
          <a:spcPct val="0"/>
        </a:spcAft>
        <a:defRPr sz="1700" b="1">
          <a:solidFill>
            <a:schemeClr val="tx1"/>
          </a:solidFill>
          <a:latin typeface="Arial" charset="0"/>
        </a:defRPr>
      </a:lvl8pPr>
      <a:lvl9pPr marL="1828800" algn="l" rtl="0" fontAlgn="base">
        <a:lnSpc>
          <a:spcPts val="2000"/>
        </a:lnSpc>
        <a:spcBef>
          <a:spcPct val="0"/>
        </a:spcBef>
        <a:spcAft>
          <a:spcPct val="0"/>
        </a:spcAft>
        <a:defRPr sz="17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ts val="1800"/>
        </a:lnSpc>
        <a:spcBef>
          <a:spcPct val="0"/>
        </a:spcBef>
        <a:spcAft>
          <a:spcPct val="0"/>
        </a:spcAft>
        <a:buClr>
          <a:schemeClr val="accent1"/>
        </a:buClr>
        <a:buSzPct val="120000"/>
        <a:buFont typeface="Arial" charset="0"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360363" indent="-195263" algn="l" rtl="0" eaLnBrk="0" fontAlgn="base" hangingPunct="0">
        <a:lnSpc>
          <a:spcPts val="1800"/>
        </a:lnSpc>
        <a:spcBef>
          <a:spcPct val="0"/>
        </a:spcBef>
        <a:spcAft>
          <a:spcPct val="0"/>
        </a:spcAft>
        <a:buClr>
          <a:schemeClr val="accent1"/>
        </a:buClr>
        <a:buSzPct val="120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36575" indent="-176213" algn="l" rtl="0" eaLnBrk="0" fontAlgn="base" hangingPunct="0">
        <a:lnSpc>
          <a:spcPts val="1800"/>
        </a:lnSpc>
        <a:spcBef>
          <a:spcPct val="0"/>
        </a:spcBef>
        <a:spcAft>
          <a:spcPct val="0"/>
        </a:spcAft>
        <a:buClr>
          <a:schemeClr val="accent1"/>
        </a:buClr>
        <a:buSzPct val="120000"/>
        <a:buFont typeface="Arial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20725" indent="-176213" algn="l" rtl="0" eaLnBrk="0" fontAlgn="base" hangingPunct="0">
        <a:lnSpc>
          <a:spcPts val="1600"/>
        </a:lnSpc>
        <a:spcBef>
          <a:spcPct val="0"/>
        </a:spcBef>
        <a:spcAft>
          <a:spcPct val="0"/>
        </a:spcAft>
        <a:buClr>
          <a:schemeClr val="accent1"/>
        </a:buClr>
        <a:buSzPct val="120000"/>
        <a:buFont typeface="Arial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20725" indent="-176213" algn="l" rtl="0" eaLnBrk="0" fontAlgn="base" hangingPunct="0">
        <a:lnSpc>
          <a:spcPts val="1600"/>
        </a:lnSpc>
        <a:spcBef>
          <a:spcPct val="0"/>
        </a:spcBef>
        <a:spcAft>
          <a:spcPct val="0"/>
        </a:spcAft>
        <a:buClr>
          <a:schemeClr val="accent1"/>
        </a:buClr>
        <a:buSzPct val="120000"/>
        <a:buFont typeface="Arial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gs.de/de.html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Page_Title"/>
          <p:cNvSpPr>
            <a:spLocks noGrp="1"/>
          </p:cNvSpPr>
          <p:nvPr>
            <p:ph type="ctrTitle"/>
          </p:nvPr>
        </p:nvSpPr>
        <p:spPr>
          <a:xfrm>
            <a:off x="730250" y="908050"/>
            <a:ext cx="5722938" cy="792163"/>
          </a:xfrm>
        </p:spPr>
        <p:txBody>
          <a:bodyPr/>
          <a:lstStyle/>
          <a:p>
            <a:pPr eaLnBrk="1" hangingPunct="1"/>
            <a:r>
              <a:rPr lang="en-GB" dirty="0" smtClean="0"/>
              <a:t>COMBINING UK AND GERMAN PLANNING: FRITZ</a:t>
            </a:r>
          </a:p>
        </p:txBody>
      </p:sp>
      <p:sp>
        <p:nvSpPr>
          <p:cNvPr id="6148" name="TitlePage_PanelBox"/>
          <p:cNvSpPr>
            <a:spLocks noGrp="1"/>
          </p:cNvSpPr>
          <p:nvPr>
            <p:ph type="body" sz="quarter" idx="12"/>
          </p:nvPr>
        </p:nvSpPr>
        <p:spPr>
          <a:xfrm>
            <a:off x="6688138" y="1000125"/>
            <a:ext cx="1744662" cy="4516438"/>
          </a:xfrm>
        </p:spPr>
        <p:txBody>
          <a:bodyPr/>
          <a:lstStyle/>
          <a:p>
            <a:pPr marL="0" indent="0" eaLnBrk="1" hangingPunct="1"/>
            <a:r>
              <a:rPr lang="de-DE" smtClean="0"/>
              <a:t>31 October 2013</a:t>
            </a:r>
          </a:p>
          <a:p>
            <a:pPr marL="0" indent="0" eaLnBrk="1" hangingPunct="1"/>
            <a:endParaRPr lang="de-DE" smtClean="0"/>
          </a:p>
          <a:p>
            <a:pPr marL="0" indent="0" eaLnBrk="1" hangingPunct="1"/>
            <a:endParaRPr lang="de-DE" smtClean="0"/>
          </a:p>
          <a:p>
            <a:pPr marL="0" lvl="1" indent="0" eaLnBrk="1" hangingPunct="1"/>
            <a:r>
              <a:rPr lang="de-DE" smtClean="0"/>
              <a:t>Mark Summers</a:t>
            </a:r>
          </a:p>
          <a:p>
            <a:pPr marL="0" lvl="2" indent="0" eaLnBrk="1" hangingPunct="1"/>
            <a:r>
              <a:rPr lang="de-DE" smtClean="0"/>
              <a:t>Partner Zürich</a:t>
            </a:r>
          </a:p>
          <a:p>
            <a:pPr marL="0" indent="0" eaLnBrk="1" hangingPunct="1"/>
            <a:endParaRPr lang="de-DE" smtClean="0"/>
          </a:p>
          <a:p>
            <a:pPr lvl="3" eaLnBrk="1" hangingPunct="1"/>
            <a:endParaRPr lang="en-GB" smtClean="0"/>
          </a:p>
        </p:txBody>
      </p:sp>
      <p:pic>
        <p:nvPicPr>
          <p:cNvPr id="6" name="Picture 4" descr="http://www.fgs.de/fileadmin/templates/img/fgs_logo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6093296"/>
            <a:ext cx="2038350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5121657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UK TAX AND ARRIVAL DATE: SPLIT YEAR CONCESSION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GB" dirty="0" smtClean="0"/>
              <a:t>Fritz will arrive midway through 2013/14 UK tax year</a:t>
            </a:r>
          </a:p>
          <a:p>
            <a:pPr lvl="1" eaLnBrk="1" hangingPunct="1"/>
            <a:r>
              <a:rPr lang="en-GB" dirty="0" smtClean="0"/>
              <a:t>UK capital gains tax is a ‘whole of year’ tax so care has to be taken with split year treatment under the new statutory residence test</a:t>
            </a:r>
          </a:p>
          <a:p>
            <a:pPr lvl="1" eaLnBrk="1" hangingPunct="1"/>
            <a:r>
              <a:rPr lang="en-GB" dirty="0" smtClean="0"/>
              <a:t>Assuming Fritz is ‘starting to have a home in the UK’ he will fall within case 8</a:t>
            </a:r>
          </a:p>
          <a:p>
            <a:pPr lvl="1" eaLnBrk="1" hangingPunct="1"/>
            <a:r>
              <a:rPr lang="en-GB" dirty="0" smtClean="0"/>
              <a:t>Fritz can claim split year treatment and be non-taxable on pre arrival income and realised gains on the following basis:</a:t>
            </a:r>
          </a:p>
          <a:p>
            <a:pPr lvl="2" eaLnBrk="1" hangingPunct="1"/>
            <a:r>
              <a:rPr lang="en-GB" dirty="0" smtClean="0"/>
              <a:t>He was not UK tax resident in 2012/13</a:t>
            </a:r>
          </a:p>
          <a:p>
            <a:pPr lvl="2" eaLnBrk="1" hangingPunct="1"/>
            <a:r>
              <a:rPr lang="en-GB" dirty="0" smtClean="0"/>
              <a:t>He spends 90 days or less in the UK between 6 April 2013 and 1 January 2014</a:t>
            </a:r>
          </a:p>
          <a:p>
            <a:pPr lvl="2" eaLnBrk="1" hangingPunct="1"/>
            <a:r>
              <a:rPr lang="en-GB" dirty="0" smtClean="0"/>
              <a:t>He acquires a UK home (whether purchased or rented) on or after 1 January 2014</a:t>
            </a:r>
          </a:p>
          <a:p>
            <a:pPr lvl="1" eaLnBrk="1" hangingPunct="1"/>
            <a:r>
              <a:rPr lang="en-GB" dirty="0" smtClean="0"/>
              <a:t>Even if split year treatment fails the UK/German DTA may assist: under Article 4 Fritz is unlikely to be UK resident for treaty purposes until the day of actual arrival – Article 24 (limitation of benefits) may limit its effective use</a:t>
            </a:r>
          </a:p>
          <a:p>
            <a:pPr lvl="1" eaLnBrk="1" hangingPunct="1"/>
            <a:r>
              <a:rPr lang="en-GB" dirty="0" smtClean="0"/>
              <a:t>Although not relevant to Fritz, if he was the beneficiary of a trust or a foundation treated as a trust the split year treatment may not help him to treat pre-residency distributions as non-taxable</a:t>
            </a:r>
          </a:p>
          <a:p>
            <a:pPr marL="0" indent="0" eaLnBrk="1" hangingPunct="1"/>
            <a:endParaRPr lang="en-GB" dirty="0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 smtClean="0"/>
              <a:t>Combining UK and German planning: Fritz | 31 October 2013</a:t>
            </a:r>
            <a:endParaRPr dirty="0" smtClean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78941A-93CE-4C82-9EF1-5C7AC3BFFFC2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92836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THE GMBH AND FRITZ’S PERSONAL UK TAXATION POSITION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GB" dirty="0" smtClean="0"/>
              <a:t>GmbH is taxed as body corporate and distributions as dividends</a:t>
            </a:r>
          </a:p>
          <a:p>
            <a:pPr lvl="1" eaLnBrk="1" hangingPunct="1"/>
            <a:r>
              <a:rPr lang="en-GB" dirty="0" smtClean="0"/>
              <a:t>What is Fritz’s involvement in the GmbH?</a:t>
            </a:r>
          </a:p>
          <a:p>
            <a:pPr lvl="1" eaLnBrk="1" hangingPunct="1"/>
            <a:r>
              <a:rPr lang="en-GB" dirty="0" smtClean="0"/>
              <a:t>Is there a risk of it becoming UK tax resident?</a:t>
            </a:r>
          </a:p>
          <a:p>
            <a:pPr lvl="1" eaLnBrk="1" hangingPunct="1"/>
            <a:r>
              <a:rPr lang="en-GB" dirty="0" smtClean="0"/>
              <a:t>What is its activity: trading or investment?</a:t>
            </a:r>
          </a:p>
          <a:p>
            <a:pPr lvl="1" eaLnBrk="1" hangingPunct="1"/>
            <a:r>
              <a:rPr lang="en-GB" dirty="0" smtClean="0"/>
              <a:t>Is the company a close company?</a:t>
            </a:r>
          </a:p>
          <a:p>
            <a:pPr lvl="1" eaLnBrk="1" hangingPunct="1"/>
            <a:r>
              <a:rPr lang="en-GB" dirty="0" smtClean="0"/>
              <a:t>If trading, is there any potential UK source by trading through a branch or agency in the UK?</a:t>
            </a:r>
          </a:p>
          <a:p>
            <a:pPr lvl="1" eaLnBrk="1" hangingPunct="1"/>
            <a:r>
              <a:rPr lang="en-GB" dirty="0" smtClean="0"/>
              <a:t>If investment, are there any underlying UK investments for which income and gains could be looked through to Fritz as shareholder?</a:t>
            </a:r>
          </a:p>
          <a:p>
            <a:pPr lvl="1" eaLnBrk="1" hangingPunct="1"/>
            <a:r>
              <a:rPr lang="en-GB" dirty="0" smtClean="0"/>
              <a:t>Can motive defences under s736 ITA 2007 and s13 TCGA 1992 (as amended by Finance Act 2013) apply either to the GmbH itself or by interposing a Luxembourg holding company to prevent tax transparency?  UK/Luxembourg Treaty has no limitation of benefits article unlike Article 24 UK/German DTA</a:t>
            </a:r>
          </a:p>
          <a:p>
            <a:pPr lvl="1" eaLnBrk="1" hangingPunct="1"/>
            <a:r>
              <a:rPr lang="en-GB" dirty="0" smtClean="0"/>
              <a:t>If a capital gains rebasing for UK tax purposes is desired consider corporate group restructuring before arrival in a manner that would cause a disposal for UK tax purposes but not for German tax purposes.</a:t>
            </a:r>
          </a:p>
          <a:p>
            <a:pPr lvl="1" eaLnBrk="1" hangingPunct="1"/>
            <a:r>
              <a:rPr lang="en-GB" dirty="0" smtClean="0"/>
              <a:t>Interest on the loan to UK resident is UK source and income tax would have to be withheld at source at corporate rate; UK has right to tax under Article 11 DTA</a:t>
            </a:r>
          </a:p>
          <a:p>
            <a:pPr marL="0" indent="0" eaLnBrk="1" hangingPunct="1"/>
            <a:endParaRPr lang="en-GB" dirty="0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 smtClean="0"/>
              <a:t>Combining UK and German planning: Fritz | 31 October 2013</a:t>
            </a:r>
            <a:endParaRPr dirty="0" smtClean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78941A-93CE-4C82-9EF1-5C7AC3BFFFC2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34395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SETTLEMENT PAYMENT FOR TERMINATION OF EMPLOYMENT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GB" dirty="0" smtClean="0"/>
              <a:t>As at least 75% of employment was non-UK and it applied to a period when Fritz was non-UK resident the UK will not seek to tax even on remittance</a:t>
            </a:r>
          </a:p>
          <a:p>
            <a:pPr lvl="1" eaLnBrk="1" hangingPunct="1"/>
            <a:r>
              <a:rPr lang="en-GB" dirty="0" smtClean="0"/>
              <a:t>Note: if the payments were deferred compensation, share scheme awards / sales of shares from share schemes, bonuses </a:t>
            </a:r>
            <a:r>
              <a:rPr lang="en-GB" dirty="0" err="1" smtClean="0"/>
              <a:t>etc</a:t>
            </a:r>
            <a:r>
              <a:rPr lang="en-GB" dirty="0" smtClean="0"/>
              <a:t> the position is less generous – the UK would seek to tax on remittance even though attributable to non-UK employment and when non-resident</a:t>
            </a:r>
          </a:p>
          <a:p>
            <a:pPr lvl="1" eaLnBrk="1" hangingPunct="1"/>
            <a:r>
              <a:rPr lang="en-GB" dirty="0" smtClean="0"/>
              <a:t>Article 14 UK/German DTA does not assist in shielding these other payments as UK retains the right to tax</a:t>
            </a:r>
          </a:p>
          <a:p>
            <a:pPr lvl="1" eaLnBrk="1" hangingPunct="1"/>
            <a:r>
              <a:rPr lang="en-GB" dirty="0" smtClean="0"/>
              <a:t>Payments would be taxed only on remittance if remittance basis claimed</a:t>
            </a:r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 smtClean="0"/>
              <a:t>Combining UK and German planning: Fritz | 31 October 2013</a:t>
            </a:r>
            <a:endParaRPr dirty="0" smtClean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78941A-93CE-4C82-9EF1-5C7AC3BFFFC2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GB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081622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STRUCTURING – INHERITANCE AND CAPITAL GAINS TAXES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GB" dirty="0" smtClean="0"/>
              <a:t>German Inheritance Tax ‘tail’ for 5 years rules out funding an irrevocable trust or foundation</a:t>
            </a:r>
          </a:p>
          <a:p>
            <a:pPr lvl="1" eaLnBrk="1" hangingPunct="1"/>
            <a:r>
              <a:rPr lang="en-GB" dirty="0" smtClean="0"/>
              <a:t>BUT structure need not be irrevocable for UK tax benefits.  Options include:</a:t>
            </a:r>
          </a:p>
          <a:p>
            <a:pPr lvl="2" eaLnBrk="1" hangingPunct="1"/>
            <a:r>
              <a:rPr lang="en-GB" dirty="0"/>
              <a:t>Wait 5 years</a:t>
            </a:r>
          </a:p>
          <a:p>
            <a:pPr lvl="2" eaLnBrk="1" hangingPunct="1"/>
            <a:r>
              <a:rPr lang="en-GB" dirty="0"/>
              <a:t>Lend to a trust or foundation</a:t>
            </a:r>
          </a:p>
          <a:p>
            <a:pPr lvl="2" eaLnBrk="1" hangingPunct="1"/>
            <a:r>
              <a:rPr lang="en-GB" dirty="0"/>
              <a:t>Make trust or foundation revocable so that no adverse German consequences (may be more difficult with family members remaining in Germany)</a:t>
            </a:r>
          </a:p>
          <a:p>
            <a:pPr lvl="1" eaLnBrk="1" hangingPunct="1"/>
            <a:r>
              <a:rPr lang="en-GB" dirty="0" smtClean="0"/>
              <a:t>Lending to a trust can have capital gains tax benefits (it allows artificial segregation of capital gains from capital)</a:t>
            </a:r>
          </a:p>
          <a:p>
            <a:pPr lvl="1" eaLnBrk="1" hangingPunct="1"/>
            <a:r>
              <a:rPr lang="en-GB" dirty="0" smtClean="0"/>
              <a:t>Investment via a trust also allows capital gains realised on UK assets to be tax deferred as a UK resident non-domiciliary</a:t>
            </a:r>
          </a:p>
          <a:p>
            <a:pPr lvl="1" eaLnBrk="1" hangingPunct="1"/>
            <a:r>
              <a:rPr lang="en-GB" dirty="0"/>
              <a:t>Investment via a trust also </a:t>
            </a:r>
            <a:r>
              <a:rPr lang="en-GB" dirty="0" smtClean="0"/>
              <a:t>allows sophisticated strategies to deal with non-reporting funds (</a:t>
            </a:r>
            <a:r>
              <a:rPr lang="en-GB" dirty="0" err="1" smtClean="0"/>
              <a:t>eg</a:t>
            </a:r>
            <a:r>
              <a:rPr lang="en-GB" dirty="0" smtClean="0"/>
              <a:t> many hedge funds), reporting non-distributing funds and zero coupon bonds that are otherwise not tax optimal for remittance basis users</a:t>
            </a:r>
          </a:p>
          <a:p>
            <a:pPr lvl="1" eaLnBrk="1" hangingPunct="1"/>
            <a:r>
              <a:rPr lang="en-GB" dirty="0" smtClean="0"/>
              <a:t>With correct structuring and choice of jurisdiction a trust or foundation can override German succession laws</a:t>
            </a:r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 smtClean="0"/>
              <a:t>Combining UK and German planning: Fritz | 31 October 2013</a:t>
            </a:r>
            <a:endParaRPr dirty="0" smtClean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5905B5-634F-4174-95E8-E215FE5196E1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GB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469265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CONFLICT OF SUCCESSION LAWS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GB" dirty="0" smtClean="0"/>
              <a:t>Consider if Fritz dies after 16 August 2015</a:t>
            </a:r>
          </a:p>
          <a:p>
            <a:pPr lvl="1" eaLnBrk="1" hangingPunct="1"/>
            <a:r>
              <a:rPr lang="en-GB" dirty="0" smtClean="0"/>
              <a:t>Germany applies English law of succession to all assets as last law of habitual residence</a:t>
            </a:r>
          </a:p>
          <a:p>
            <a:pPr lvl="1" eaLnBrk="1" hangingPunct="1"/>
            <a:r>
              <a:rPr lang="en-GB" dirty="0" smtClean="0"/>
              <a:t>England applies English law to English real estate and German law to the succession of all movable and intangible assets</a:t>
            </a:r>
          </a:p>
          <a:p>
            <a:pPr lvl="1" eaLnBrk="1" hangingPunct="1"/>
            <a:r>
              <a:rPr lang="en-GB" dirty="0" smtClean="0"/>
              <a:t>Assuming that Fritz’s probate (succession) is opened in the English courts, the courts will refer the question of succession of movables to the German courts under English Private </a:t>
            </a:r>
            <a:r>
              <a:rPr lang="en-GB" dirty="0" err="1" smtClean="0"/>
              <a:t>Internatonal</a:t>
            </a:r>
            <a:r>
              <a:rPr lang="en-GB" dirty="0" smtClean="0"/>
              <a:t> Law (PIL)</a:t>
            </a:r>
          </a:p>
          <a:p>
            <a:pPr lvl="1" eaLnBrk="1" hangingPunct="1"/>
            <a:r>
              <a:rPr lang="en-GB" dirty="0" smtClean="0"/>
              <a:t>If the German courts refer the question of applicable law back to England under </a:t>
            </a:r>
            <a:r>
              <a:rPr lang="en-GB" dirty="0" err="1" smtClean="0"/>
              <a:t>Gemran</a:t>
            </a:r>
            <a:r>
              <a:rPr lang="en-GB" dirty="0" smtClean="0"/>
              <a:t> PIL and the doctrine of </a:t>
            </a:r>
            <a:r>
              <a:rPr lang="en-GB" i="1" dirty="0" err="1" smtClean="0"/>
              <a:t>renvoi</a:t>
            </a:r>
            <a:r>
              <a:rPr lang="en-GB" dirty="0" smtClean="0"/>
              <a:t>, the English courts would usually accept it</a:t>
            </a:r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 smtClean="0"/>
              <a:t>Combining UK and German planning: Fritz | 31 October 2013</a:t>
            </a:r>
            <a:endParaRPr dirty="0" smtClean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5905B5-634F-4174-95E8-E215FE5196E1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GB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434471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FURTHER INFORMATION</a:t>
            </a:r>
          </a:p>
        </p:txBody>
      </p:sp>
      <p:sp>
        <p:nvSpPr>
          <p:cNvPr id="19459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GB" dirty="0" smtClean="0"/>
              <a:t>For more information on our services, please contact:</a:t>
            </a:r>
          </a:p>
          <a:p>
            <a:pPr marL="0" indent="0" eaLnBrk="1" hangingPunct="1"/>
            <a:endParaRPr lang="en-GB" dirty="0" smtClean="0"/>
          </a:p>
          <a:p>
            <a:pPr marL="0" indent="0" eaLnBrk="1" hangingPunct="1"/>
            <a:r>
              <a:rPr lang="en-GB" dirty="0" smtClean="0"/>
              <a:t>Mark Summers</a:t>
            </a:r>
          </a:p>
          <a:p>
            <a:pPr lvl="1" eaLnBrk="1" hangingPunct="1"/>
            <a:r>
              <a:rPr lang="en-GB" dirty="0" smtClean="0"/>
              <a:t>+41 (0)43 430 0240</a:t>
            </a:r>
          </a:p>
          <a:p>
            <a:pPr lvl="1" eaLnBrk="1" hangingPunct="1"/>
            <a:r>
              <a:rPr lang="en-GB" dirty="0" smtClean="0"/>
              <a:t>mark.summers@speechlys.com</a:t>
            </a:r>
          </a:p>
          <a:p>
            <a:pPr marL="0" indent="0" eaLnBrk="1" hangingPunct="1"/>
            <a:endParaRPr lang="en-GB" dirty="0" smtClean="0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 smtClean="0"/>
              <a:t>Combining UK and German planning: Fritz </a:t>
            </a:r>
            <a:r>
              <a:rPr lang="en-GB" smtClean="0"/>
              <a:t>| 31 </a:t>
            </a:r>
            <a:r>
              <a:rPr lang="en-GB" dirty="0" smtClean="0"/>
              <a:t>October 2013</a:t>
            </a:r>
            <a:endParaRPr dirty="0" smtClean="0"/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BC4306-9C88-4F36-8841-6F370C2ACE9B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GB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520349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MS_TEMPLATE_ID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Editable"/>
  <p:tag name="SLIDEINNEWP" val="YES"/>
  <p:tag name="SLIDEINNEWS" val="YES"/>
  <p:tag name="SLIDEINSTANDARD" val="YES"/>
  <p:tag name="SLIDENAME" val="Title slide"/>
  <p:tag name="SLIDEDATE" val="29 October 2012"/>
  <p:tag name="SLIDEVERSION" val="1.0"/>
  <p:tag name="SLIDECHILDREN" val=""/>
  <p:tag name="SLIDECOMMENTS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Editable"/>
  <p:tag name="SLIDEINNEWP" val="YES"/>
  <p:tag name="SLIDEINNEWS" val="YES"/>
  <p:tag name="SLIDEINSTANDARD" val="NO"/>
  <p:tag name="SLIDENAME" val="One column slide"/>
  <p:tag name="SLIDEDATE" val="29 October 2012"/>
  <p:tag name="SLIDEVERSION" val="1.0"/>
  <p:tag name="SLIDECHILDREN" val=""/>
  <p:tag name="SLIDECOMMENTS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Editable"/>
  <p:tag name="SLIDEINNEWP" val="YES"/>
  <p:tag name="SLIDEINNEWS" val="YES"/>
  <p:tag name="SLIDEINSTANDARD" val="NO"/>
  <p:tag name="SLIDENAME" val="One column slide"/>
  <p:tag name="SLIDEDATE" val="29 October 2012"/>
  <p:tag name="SLIDEVERSION" val="1.0"/>
  <p:tag name="SLIDECHILDREN" val=""/>
  <p:tag name="SLIDECOMMENTS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Editable"/>
  <p:tag name="SLIDEINNEWP" val="YES"/>
  <p:tag name="SLIDEINNEWS" val="YES"/>
  <p:tag name="SLIDEINSTANDARD" val="NO"/>
  <p:tag name="SLIDENAME" val="One column slide"/>
  <p:tag name="SLIDEDATE" val="29 October 2012"/>
  <p:tag name="SLIDEVERSION" val="1.0"/>
  <p:tag name="SLIDECHILDREN" val=""/>
  <p:tag name="SLIDECOMMENTS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Editable"/>
  <p:tag name="SLIDEINNEWP" val="YES"/>
  <p:tag name="SLIDEINNEWS" val="YES"/>
  <p:tag name="SLIDEINSTANDARD" val="NO"/>
  <p:tag name="SLIDENAME" val="One column slide"/>
  <p:tag name="SLIDEDATE" val="29 October 2012"/>
  <p:tag name="SLIDEVERSION" val="1.0"/>
  <p:tag name="SLIDECHILDREN" val=""/>
  <p:tag name="SLIDECOMMENTS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Editable"/>
  <p:tag name="SLIDEINNEWP" val="YES"/>
  <p:tag name="SLIDEINNEWS" val="YES"/>
  <p:tag name="SLIDEINSTANDARD" val="NO"/>
  <p:tag name="SLIDENAME" val="One column slide"/>
  <p:tag name="SLIDEDATE" val="29 October 2012"/>
  <p:tag name="SLIDEVERSION" val="1.0"/>
  <p:tag name="SLIDECHILDREN" val=""/>
  <p:tag name="SLIDECOMMENTS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Editable"/>
  <p:tag name="SLIDEINNEWP" val="YES"/>
  <p:tag name="SLIDEINNEWS" val="YES"/>
  <p:tag name="SLIDEINSTANDARD" val="NO"/>
  <p:tag name="SLIDENAME" val="Further information"/>
  <p:tag name="SLIDEDATE" val="29 October 2012"/>
  <p:tag name="SLIDEVERSION" val="1.0"/>
  <p:tag name="SLIDECHILDREN" val=""/>
  <p:tag name="SLIDECOMMENTS" val=""/>
</p:tagLst>
</file>

<file path=ppt/theme/theme1.xml><?xml version="1.0" encoding="utf-8"?>
<a:theme xmlns:a="http://schemas.openxmlformats.org/drawingml/2006/main" name="Speechly Bircham">
  <a:themeElements>
    <a:clrScheme name="Speechly Bircham">
      <a:dk1>
        <a:srgbClr val="6D6E71"/>
      </a:dk1>
      <a:lt1>
        <a:sysClr val="window" lastClr="FFFFFF"/>
      </a:lt1>
      <a:dk2>
        <a:srgbClr val="650360"/>
      </a:dk2>
      <a:lt2>
        <a:srgbClr val="E6E7E8"/>
      </a:lt2>
      <a:accent1>
        <a:srgbClr val="E1134F"/>
      </a:accent1>
      <a:accent2>
        <a:srgbClr val="2773BA"/>
      </a:accent2>
      <a:accent3>
        <a:srgbClr val="00B050"/>
      </a:accent3>
      <a:accent4>
        <a:srgbClr val="7030A0"/>
      </a:accent4>
      <a:accent5>
        <a:srgbClr val="00B0F0"/>
      </a:accent5>
      <a:accent6>
        <a:srgbClr val="FFC000"/>
      </a:accent6>
      <a:hlink>
        <a:srgbClr val="000000"/>
      </a:hlink>
      <a:folHlink>
        <a:srgbClr val="9D9FA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916</Words>
  <Application>Microsoft Office PowerPoint</Application>
  <PresentationFormat>Bildschirmpräsentation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Speechly Bircham</vt:lpstr>
      <vt:lpstr>COMBINING UK AND GERMAN PLANNING: FRITZ</vt:lpstr>
      <vt:lpstr>UK TAX AND ARRIVAL DATE: SPLIT YEAR CONCESSION</vt:lpstr>
      <vt:lpstr>THE GMBH AND FRITZ’S PERSONAL UK TAXATION POSITION</vt:lpstr>
      <vt:lpstr>SETTLEMENT PAYMENT FOR TERMINATION OF EMPLOYMENT</vt:lpstr>
      <vt:lpstr>STRUCTURING – INHERITANCE AND CAPITAL GAINS TAXES</vt:lpstr>
      <vt:lpstr>CONFLICT OF SUCCESSION LAWS</vt:lpstr>
      <vt:lpstr>FURTHER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TITLE OF PRESENTATION HERE ADD PRACTICE AREA NAME HERE</dc:title>
  <dc:creator/>
  <cp:lastModifiedBy>Susann Puschbeck</cp:lastModifiedBy>
  <cp:revision>70</cp:revision>
  <dcterms:modified xsi:type="dcterms:W3CDTF">2013-10-22T09:11:23Z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mpany">
    <vt:lpwstr>Speechly Bircham</vt:lpwstr>
  </property>
  <property fmtid="{D5CDD505-2E9C-101B-9397-08002B2CF9AE}" pid="3" name="Title">
    <vt:lpwstr>Combining UK and German planning: Fritz</vt:lpwstr>
  </property>
  <property fmtid="{D5CDD505-2E9C-101B-9397-08002B2CF9AE}" pid="4" name="PracticeArea">
    <vt:lpwstr>General image signing a contract</vt:lpwstr>
  </property>
  <property fmtid="{D5CDD505-2E9C-101B-9397-08002B2CF9AE}" pid="5" name="ImageType">
    <vt:lpwstr>Pen</vt:lpwstr>
  </property>
  <property fmtid="{D5CDD505-2E9C-101B-9397-08002B2CF9AE}" pid="6" name="ImageFile">
    <vt:lpwstr/>
  </property>
  <property fmtid="{D5CDD505-2E9C-101B-9397-08002B2CF9AE}" pid="7" name="Date">
    <vt:lpwstr>31 October 2013</vt:lpwstr>
  </property>
  <property fmtid="{D5CDD505-2E9C-101B-9397-08002B2CF9AE}" pid="8" name="PartnersName">
    <vt:lpwstr>Mark Summers</vt:lpwstr>
  </property>
  <property fmtid="{D5CDD505-2E9C-101B-9397-08002B2CF9AE}" pid="9" name="JobTitle">
    <vt:lpwstr>Partner Zürich</vt:lpwstr>
  </property>
  <property fmtid="{D5CDD505-2E9C-101B-9397-08002B2CF9AE}" pid="10" name="PartnersName2">
    <vt:lpwstr/>
  </property>
  <property fmtid="{D5CDD505-2E9C-101B-9397-08002B2CF9AE}" pid="11" name="JobTitle2">
    <vt:lpwstr/>
  </property>
  <property fmtid="{D5CDD505-2E9C-101B-9397-08002B2CF9AE}" pid="12" name="PartnersName3">
    <vt:lpwstr/>
  </property>
  <property fmtid="{D5CDD505-2E9C-101B-9397-08002B2CF9AE}" pid="13" name="JobTitle3">
    <vt:lpwstr/>
  </property>
  <property fmtid="{D5CDD505-2E9C-101B-9397-08002B2CF9AE}" pid="14" name="PracticeImage">
    <vt:lpwstr/>
  </property>
</Properties>
</file>