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custShowLst>
    <p:custShow name="SAF" id="0">
      <p:sldLst>
        <p:sld r:id="rId2"/>
        <p:sld r:id="rId3"/>
        <p:sld r:id="rId5"/>
        <p:sld r:id="rId6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55" autoAdjust="0"/>
    <p:restoredTop sz="86430" autoAdjust="0"/>
  </p:normalViewPr>
  <p:slideViewPr>
    <p:cSldViewPr>
      <p:cViewPr varScale="1">
        <p:scale>
          <a:sx n="87" d="100"/>
          <a:sy n="87" d="100"/>
        </p:scale>
        <p:origin x="-5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6FA2-5CAD-4930-B756-FFFD0DD39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B45-35C8-4EC5-B828-D13FE0705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4000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6FA2-5CAD-4930-B756-FFFD0DD39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B45-35C8-4EC5-B828-D13FE0705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4000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6FA2-5CAD-4930-B756-FFFD0DD39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B45-35C8-4EC5-B828-D13FE0705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4000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6FA2-5CAD-4930-B756-FFFD0DD39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B45-35C8-4EC5-B828-D13FE0705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4000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6FA2-5CAD-4930-B756-FFFD0DD39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B45-35C8-4EC5-B828-D13FE0705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4000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6FA2-5CAD-4930-B756-FFFD0DD39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B45-35C8-4EC5-B828-D13FE0705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4000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6FA2-5CAD-4930-B756-FFFD0DD39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B45-35C8-4EC5-B828-D13FE0705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4000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6FA2-5CAD-4930-B756-FFFD0DD39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B45-35C8-4EC5-B828-D13FE0705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4000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6FA2-5CAD-4930-B756-FFFD0DD39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B45-35C8-4EC5-B828-D13FE0705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4000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6FA2-5CAD-4930-B756-FFFD0DD39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B45-35C8-4EC5-B828-D13FE0705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4000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6FA2-5CAD-4930-B756-FFFD0DD39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B45-35C8-4EC5-B828-D13FE0705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4000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76FA2-5CAD-4930-B756-FFFD0DD396E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0CB45-35C8-4EC5-B828-D13FE0705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4000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ros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9513" y="-242185"/>
            <a:ext cx="9223513" cy="7249923"/>
          </a:xfrm>
          <a:prstGeom prst="rect">
            <a:avLst/>
          </a:prstGeom>
        </p:spPr>
      </p:pic>
    </p:spTree>
  </p:cSld>
  <p:clrMapOvr>
    <a:masterClrMapping/>
  </p:clrMapOvr>
  <p:transition spd="med" advClick="0" advTm="4000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os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61838" y="-152400"/>
            <a:ext cx="9205838" cy="7372043"/>
          </a:xfrm>
        </p:spPr>
      </p:pic>
    </p:spTree>
  </p:cSld>
  <p:clrMapOvr>
    <a:masterClrMapping/>
  </p:clrMapOvr>
  <p:transition spd="med" advClick="0" advTm="4000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-320466"/>
            <a:ext cx="4800600" cy="7178466"/>
          </a:xfrm>
        </p:spPr>
      </p:pic>
    </p:spTree>
  </p:cSld>
  <p:clrMapOvr>
    <a:masterClrMapping/>
  </p:clrMapOvr>
  <p:transition spd="med" advClick="0" advTm="4000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ar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" y="-228600"/>
            <a:ext cx="9134856" cy="731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Click="0" advTm="4000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itty 2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-228600"/>
            <a:ext cx="9144000" cy="7315200"/>
          </a:xfrm>
        </p:spPr>
      </p:pic>
    </p:spTree>
  </p:cSld>
  <p:clrMapOvr>
    <a:masterClrMapping/>
  </p:clrMapOvr>
  <p:transition spd="med" advClick="0" advTm="4000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  <vt:variant>
        <vt:lpstr>Custom Shows</vt:lpstr>
      </vt:variant>
      <vt:variant>
        <vt:i4>1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SAF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Sabeth</dc:creator>
  <cp:lastModifiedBy>Sabeth</cp:lastModifiedBy>
  <cp:revision>12</cp:revision>
  <dcterms:created xsi:type="dcterms:W3CDTF">2014-04-30T18:35:48Z</dcterms:created>
  <dcterms:modified xsi:type="dcterms:W3CDTF">2014-05-01T02:34:09Z</dcterms:modified>
</cp:coreProperties>
</file>