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F69DC-1BB0-4357-BAA4-A38A2B5FFF92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122C7-3CA7-4361-8B3D-830FBA197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05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P=Port-A-Potty </a:t>
            </a:r>
            <a:r>
              <a:rPr lang="en-US" dirty="0" smtClean="0"/>
              <a:t>, </a:t>
            </a:r>
            <a:r>
              <a:rPr lang="en-US" dirty="0" err="1" smtClean="0"/>
              <a:t>Reg</a:t>
            </a:r>
            <a:r>
              <a:rPr lang="en-US" dirty="0" smtClean="0"/>
              <a:t>= Registration</a:t>
            </a:r>
            <a:r>
              <a:rPr lang="en-US" baseline="0" dirty="0" smtClean="0"/>
              <a:t> Tent, ST= School Tent, D= Radio Disney, AC= Adventures in Cardboard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122C7-3CA7-4361-8B3D-830FBA1976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0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34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7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0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9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7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06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7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C731E-3144-40E8-95E3-146A58B11D1C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66AC-6225-4124-91B8-EF671D9D3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5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3" y="126878"/>
            <a:ext cx="9144000" cy="6400800"/>
          </a:xfrm>
          <a:prstGeom prst="rect">
            <a:avLst/>
          </a:prstGeom>
        </p:spPr>
      </p:pic>
      <p:sp>
        <p:nvSpPr>
          <p:cNvPr id="5" name="Octagon 4"/>
          <p:cNvSpPr/>
          <p:nvPr/>
        </p:nvSpPr>
        <p:spPr>
          <a:xfrm>
            <a:off x="2819400" y="4212771"/>
            <a:ext cx="152400" cy="1143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6" name="Octagon 5"/>
          <p:cNvSpPr/>
          <p:nvPr/>
        </p:nvSpPr>
        <p:spPr>
          <a:xfrm>
            <a:off x="2917371" y="4354286"/>
            <a:ext cx="152400" cy="152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Octagon 6"/>
          <p:cNvSpPr/>
          <p:nvPr/>
        </p:nvSpPr>
        <p:spPr>
          <a:xfrm>
            <a:off x="2993571" y="4506686"/>
            <a:ext cx="152400" cy="152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8" name="Octagon 7"/>
          <p:cNvSpPr/>
          <p:nvPr/>
        </p:nvSpPr>
        <p:spPr>
          <a:xfrm flipH="1">
            <a:off x="2993571" y="4724400"/>
            <a:ext cx="152400" cy="15240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773134">
            <a:off x="2204510" y="3101596"/>
            <a:ext cx="720112" cy="2982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Reg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615543" y="2716086"/>
            <a:ext cx="457200" cy="2789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ST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19599" y="3247120"/>
            <a:ext cx="2579915" cy="3558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99514" y="2286000"/>
            <a:ext cx="239486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239000" y="16002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6999514" y="533400"/>
            <a:ext cx="772886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own Arrow 19"/>
          <p:cNvSpPr/>
          <p:nvPr/>
        </p:nvSpPr>
        <p:spPr>
          <a:xfrm>
            <a:off x="3709198" y="3233058"/>
            <a:ext cx="242316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3973285" y="2079171"/>
            <a:ext cx="242316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547257" y="751114"/>
            <a:ext cx="1393372" cy="1479557"/>
          </a:xfrm>
          <a:custGeom>
            <a:avLst/>
            <a:gdLst>
              <a:gd name="connsiteX0" fmla="*/ 1393372 w 1393372"/>
              <a:gd name="connsiteY0" fmla="*/ 1447800 h 1479557"/>
              <a:gd name="connsiteX1" fmla="*/ 729343 w 1393372"/>
              <a:gd name="connsiteY1" fmla="*/ 1469572 h 1479557"/>
              <a:gd name="connsiteX2" fmla="*/ 478972 w 1393372"/>
              <a:gd name="connsiteY2" fmla="*/ 1306286 h 1479557"/>
              <a:gd name="connsiteX3" fmla="*/ 206829 w 1393372"/>
              <a:gd name="connsiteY3" fmla="*/ 1001486 h 1479557"/>
              <a:gd name="connsiteX4" fmla="*/ 119743 w 1393372"/>
              <a:gd name="connsiteY4" fmla="*/ 576943 h 1479557"/>
              <a:gd name="connsiteX5" fmla="*/ 0 w 1393372"/>
              <a:gd name="connsiteY5" fmla="*/ 0 h 1479557"/>
              <a:gd name="connsiteX6" fmla="*/ 0 w 1393372"/>
              <a:gd name="connsiteY6" fmla="*/ 0 h 1479557"/>
              <a:gd name="connsiteX7" fmla="*/ 0 w 1393372"/>
              <a:gd name="connsiteY7" fmla="*/ 0 h 1479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93372" h="1479557">
                <a:moveTo>
                  <a:pt x="1393372" y="1447800"/>
                </a:moveTo>
                <a:cubicBezTo>
                  <a:pt x="1137557" y="1470479"/>
                  <a:pt x="881743" y="1493158"/>
                  <a:pt x="729343" y="1469572"/>
                </a:cubicBezTo>
                <a:cubicBezTo>
                  <a:pt x="576943" y="1445986"/>
                  <a:pt x="566058" y="1384300"/>
                  <a:pt x="478972" y="1306286"/>
                </a:cubicBezTo>
                <a:cubicBezTo>
                  <a:pt x="391886" y="1228272"/>
                  <a:pt x="266700" y="1123043"/>
                  <a:pt x="206829" y="1001486"/>
                </a:cubicBezTo>
                <a:cubicBezTo>
                  <a:pt x="146958" y="879929"/>
                  <a:pt x="154214" y="743857"/>
                  <a:pt x="119743" y="576943"/>
                </a:cubicBezTo>
                <a:cubicBezTo>
                  <a:pt x="85272" y="41002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469613" y="930728"/>
            <a:ext cx="1932197" cy="2710543"/>
          </a:xfrm>
          <a:custGeom>
            <a:avLst/>
            <a:gdLst>
              <a:gd name="connsiteX0" fmla="*/ 38084 w 1308184"/>
              <a:gd name="connsiteY0" fmla="*/ 0 h 2394453"/>
              <a:gd name="connsiteX1" fmla="*/ 146941 w 1308184"/>
              <a:gd name="connsiteY1" fmla="*/ 1926772 h 2394453"/>
              <a:gd name="connsiteX2" fmla="*/ 1224627 w 1308184"/>
              <a:gd name="connsiteY2" fmla="*/ 2362200 h 2394453"/>
              <a:gd name="connsiteX3" fmla="*/ 1235512 w 1308184"/>
              <a:gd name="connsiteY3" fmla="*/ 2362200 h 2394453"/>
              <a:gd name="connsiteX4" fmla="*/ 1246398 w 1308184"/>
              <a:gd name="connsiteY4" fmla="*/ 2362200 h 2394453"/>
              <a:gd name="connsiteX5" fmla="*/ 1246398 w 1308184"/>
              <a:gd name="connsiteY5" fmla="*/ 2340429 h 2394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8184" h="2394453">
                <a:moveTo>
                  <a:pt x="38084" y="0"/>
                </a:moveTo>
                <a:cubicBezTo>
                  <a:pt x="-6366" y="766536"/>
                  <a:pt x="-50816" y="1533072"/>
                  <a:pt x="146941" y="1926772"/>
                </a:cubicBezTo>
                <a:cubicBezTo>
                  <a:pt x="344698" y="2320472"/>
                  <a:pt x="1043198" y="2289629"/>
                  <a:pt x="1224627" y="2362200"/>
                </a:cubicBezTo>
                <a:cubicBezTo>
                  <a:pt x="1406056" y="2434771"/>
                  <a:pt x="1235512" y="2362200"/>
                  <a:pt x="1235512" y="2362200"/>
                </a:cubicBezTo>
                <a:cubicBezTo>
                  <a:pt x="1239140" y="2362200"/>
                  <a:pt x="1244584" y="2365828"/>
                  <a:pt x="1246398" y="2362200"/>
                </a:cubicBezTo>
                <a:cubicBezTo>
                  <a:pt x="1248212" y="2358572"/>
                  <a:pt x="1247305" y="2349500"/>
                  <a:pt x="1246398" y="234042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6" idx="5"/>
          </p:cNvCxnSpPr>
          <p:nvPr/>
        </p:nvCxnSpPr>
        <p:spPr>
          <a:xfrm flipV="1">
            <a:off x="2547257" y="76200"/>
            <a:ext cx="17309" cy="674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1937657" y="2702379"/>
            <a:ext cx="228600" cy="2041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826078" y="2230671"/>
            <a:ext cx="223157" cy="330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10800000" flipH="1" flipV="1">
            <a:off x="3581400" y="1738699"/>
            <a:ext cx="838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inish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81400" y="2884968"/>
            <a:ext cx="634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724400" y="3641270"/>
            <a:ext cx="1213756" cy="7892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17thMai</a:t>
            </a:r>
          </a:p>
          <a:p>
            <a:pPr algn="ctr"/>
            <a:r>
              <a:rPr lang="en-US" sz="1200" dirty="0"/>
              <a:t>5</a:t>
            </a:r>
            <a:r>
              <a:rPr lang="en-US" sz="1200" dirty="0" smtClean="0"/>
              <a:t> Tents – U Shape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1" y="1371600"/>
            <a:ext cx="759278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Lunch, Medical, Vol. </a:t>
            </a:r>
            <a:r>
              <a:rPr lang="en-US" sz="1000" dirty="0" err="1" smtClean="0"/>
              <a:t>Ck</a:t>
            </a:r>
            <a:r>
              <a:rPr lang="en-US" sz="1000" dirty="0" smtClean="0"/>
              <a:t> In</a:t>
            </a:r>
            <a:endParaRPr lang="en-US" sz="1000" dirty="0"/>
          </a:p>
        </p:txBody>
      </p:sp>
      <p:sp>
        <p:nvSpPr>
          <p:cNvPr id="18" name="Oval 17"/>
          <p:cNvSpPr/>
          <p:nvPr/>
        </p:nvSpPr>
        <p:spPr>
          <a:xfrm>
            <a:off x="2051957" y="1600200"/>
            <a:ext cx="310243" cy="260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2166257" y="1066800"/>
            <a:ext cx="303356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AC</a:t>
            </a:r>
            <a:endParaRPr lang="en-US" sz="1050" dirty="0"/>
          </a:p>
        </p:txBody>
      </p:sp>
      <p:sp>
        <p:nvSpPr>
          <p:cNvPr id="23" name="Oval 22"/>
          <p:cNvSpPr/>
          <p:nvPr/>
        </p:nvSpPr>
        <p:spPr>
          <a:xfrm>
            <a:off x="2993571" y="4876800"/>
            <a:ext cx="250372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 rot="3184643">
            <a:off x="1186803" y="3241779"/>
            <a:ext cx="12602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Vol. Park </a:t>
            </a:r>
            <a:r>
              <a:rPr lang="en-US" sz="1000" smtClean="0"/>
              <a:t>and Shuttle Bus </a:t>
            </a:r>
            <a:r>
              <a:rPr lang="en-US" sz="1000" dirty="0" smtClean="0"/>
              <a:t>Drop</a:t>
            </a:r>
            <a:endParaRPr lang="en-US" sz="1000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3118757" y="3069634"/>
            <a:ext cx="125186" cy="315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3581400" y="3227546"/>
            <a:ext cx="127798" cy="310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43943" y="3069634"/>
            <a:ext cx="40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Corrals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0001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57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Sandy Unger</dc:creator>
  <cp:lastModifiedBy>Sandy Unger</cp:lastModifiedBy>
  <cp:revision>7</cp:revision>
  <cp:lastPrinted>2014-05-12T16:55:50Z</cp:lastPrinted>
  <dcterms:created xsi:type="dcterms:W3CDTF">2013-03-27T15:19:06Z</dcterms:created>
  <dcterms:modified xsi:type="dcterms:W3CDTF">2014-05-12T16:56:25Z</dcterms:modified>
</cp:coreProperties>
</file>