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409" r:id="rId2"/>
    <p:sldId id="410" r:id="rId3"/>
    <p:sldId id="416" r:id="rId4"/>
    <p:sldId id="411" r:id="rId5"/>
    <p:sldId id="412" r:id="rId6"/>
    <p:sldId id="400" r:id="rId7"/>
    <p:sldId id="417" r:id="rId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3A9"/>
    <a:srgbClr val="FF0000"/>
    <a:srgbClr val="CC0000"/>
    <a:srgbClr val="800000"/>
    <a:srgbClr val="FFCC00"/>
    <a:srgbClr val="990033"/>
    <a:srgbClr val="FFCC66"/>
    <a:srgbClr val="CC99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6236" autoAdjust="0"/>
    <p:restoredTop sz="94747" autoAdjust="0"/>
  </p:normalViewPr>
  <p:slideViewPr>
    <p:cSldViewPr>
      <p:cViewPr>
        <p:scale>
          <a:sx n="66" d="100"/>
          <a:sy n="66" d="100"/>
        </p:scale>
        <p:origin x="-1746" y="-91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342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defTabSz="91467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defTabSz="91467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defTabSz="91467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 defTabSz="914677">
              <a:defRPr sz="1200"/>
            </a:lvl1pPr>
          </a:lstStyle>
          <a:p>
            <a:pPr>
              <a:defRPr/>
            </a:pPr>
            <a:fld id="{26442CA8-A33C-4248-A20E-DD326BE5C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7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defTabSz="91467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defTabSz="91467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defTabSz="91467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 defTabSz="914677">
              <a:defRPr sz="1200"/>
            </a:lvl1pPr>
          </a:lstStyle>
          <a:p>
            <a:pPr>
              <a:defRPr/>
            </a:pPr>
            <a:fld id="{9D784962-B10F-4577-B997-791623B37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6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ce cubes_v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5225"/>
            <a:ext cx="7772400" cy="1069975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D82AD-CD1A-4E15-8A1A-20AB6B23D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9F736-140F-4492-ABBA-2FD104891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457200"/>
            <a:ext cx="207327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072188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2B270-1743-43CF-8E21-A33AE1075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457200"/>
            <a:ext cx="8297863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42F34-60D3-4871-9191-F42AEA9C6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AF045-B7A4-4366-81C4-75720868E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281A5-88A7-4CC3-B928-51A90E8A1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1938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5338" y="1295400"/>
            <a:ext cx="407352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91D26-1428-44A9-AEB9-BFD6BB119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0E6D1-C5FE-49CF-B852-AD1F16CAE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FEE-0A60-4209-AD14-34A5D2202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E9BC4-8EE2-451D-8948-24B71F563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35D80-6E63-49BF-BE22-16E4763F8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C748D-4136-41EA-A956-150E47467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ice cubes_v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9786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1" tIns="45640" rIns="91271" bIns="45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57200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337" tIns="43169" rIns="86337" bIns="43169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9825" y="6446838"/>
            <a:ext cx="16017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644" tIns="34322" rIns="68644" bIns="34322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569DBA85-6E8E-4E89-94D1-453840D9E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hf hdr="0" ftr="0" dt="0"/>
  <p:txStyles>
    <p:titleStyle>
      <a:lvl1pPr algn="l" defTabSz="8651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defTabSz="8651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defTabSz="8651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defTabSz="8651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defTabSz="8651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defTabSz="8651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defTabSz="8651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defTabSz="8651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defTabSz="8651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57175" indent="-2571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FF0000"/>
        </a:buClr>
        <a:buFont typeface="Monotype Sorts" pitchFamily="2" charset="2"/>
        <a:buChar char="w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FF0000"/>
        </a:buClr>
        <a:buChar char="–"/>
        <a:defRPr sz="2400">
          <a:solidFill>
            <a:schemeClr val="tx1"/>
          </a:solidFill>
          <a:latin typeface="+mn-lt"/>
        </a:defRPr>
      </a:lvl2pPr>
      <a:lvl3pPr marL="97155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</a:defRPr>
      </a:lvl3pPr>
      <a:lvl4pPr marL="131445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FF0000"/>
        </a:buClr>
        <a:buChar char="–"/>
        <a:defRPr>
          <a:solidFill>
            <a:schemeClr val="tx1"/>
          </a:solidFill>
          <a:latin typeface="+mn-lt"/>
        </a:defRPr>
      </a:lvl4pPr>
      <a:lvl5pPr marL="165735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FF0000"/>
        </a:buClr>
        <a:buChar char="»"/>
        <a:defRPr sz="1600">
          <a:solidFill>
            <a:schemeClr val="tx1"/>
          </a:solidFill>
          <a:latin typeface="+mn-lt"/>
        </a:defRPr>
      </a:lvl5pPr>
      <a:lvl6pPr marL="211455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FF0000"/>
        </a:buClr>
        <a:buChar char="»"/>
        <a:defRPr sz="1600">
          <a:solidFill>
            <a:schemeClr val="tx1"/>
          </a:solidFill>
          <a:latin typeface="+mn-lt"/>
        </a:defRPr>
      </a:lvl6pPr>
      <a:lvl7pPr marL="257175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FF0000"/>
        </a:buClr>
        <a:buChar char="»"/>
        <a:defRPr sz="1600">
          <a:solidFill>
            <a:schemeClr val="tx1"/>
          </a:solidFill>
          <a:latin typeface="+mn-lt"/>
        </a:defRPr>
      </a:lvl7pPr>
      <a:lvl8pPr marL="302895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FF0000"/>
        </a:buClr>
        <a:buChar char="»"/>
        <a:defRPr sz="1600">
          <a:solidFill>
            <a:schemeClr val="tx1"/>
          </a:solidFill>
          <a:latin typeface="+mn-lt"/>
        </a:defRPr>
      </a:lvl8pPr>
      <a:lvl9pPr marL="348615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FF0000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arrisonhigh.org/index.php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arrisonhigh.org/index.php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arrisonhigh.org/index.php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arrisonhigh.org/index.php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arrisonhigh.org/index.php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arrisonhigh.org/index.php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arrisonhigh.org/index.ph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235" name="Group 51"/>
          <p:cNvGraphicFramePr>
            <a:graphicFrameLocks noGrp="1"/>
          </p:cNvGraphicFramePr>
          <p:nvPr/>
        </p:nvGraphicFramePr>
        <p:xfrm>
          <a:off x="9525" y="-5657850"/>
          <a:ext cx="208280" cy="2678906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678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9234" name="Group 50"/>
          <p:cNvGraphicFramePr>
            <a:graphicFrameLocks noGrp="1"/>
          </p:cNvGraphicFramePr>
          <p:nvPr/>
        </p:nvGraphicFramePr>
        <p:xfrm>
          <a:off x="19050" y="-5648325"/>
          <a:ext cx="208280" cy="2692908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hlinkClick r:id="rId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228600" y="838200"/>
            <a:ext cx="85344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College Visits to AHS</a:t>
            </a:r>
            <a:endParaRPr lang="en-US" sz="4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3" name="Text Box 59"/>
          <p:cNvSpPr txBox="1">
            <a:spLocks noChangeArrowheads="1"/>
          </p:cNvSpPr>
          <p:nvPr/>
        </p:nvSpPr>
        <p:spPr bwMode="auto">
          <a:xfrm>
            <a:off x="152400" y="1752600"/>
            <a:ext cx="8763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Monday, September 16</a:t>
            </a:r>
          </a:p>
          <a:p>
            <a:pPr algn="ctr">
              <a:spcBef>
                <a:spcPts val="3000"/>
              </a:spcBef>
              <a:defRPr/>
            </a:pPr>
            <a:r>
              <a:rPr lang="en-US" sz="7200" b="1" i="1" dirty="0" smtClean="0">
                <a:solidFill>
                  <a:srgbClr val="C00000"/>
                </a:solidFill>
              </a:rPr>
              <a:t>Valdosta State</a:t>
            </a:r>
          </a:p>
          <a:p>
            <a:pPr algn="ctr">
              <a:spcBef>
                <a:spcPts val="0"/>
              </a:spcBef>
              <a:defRPr/>
            </a:pPr>
            <a:endParaRPr lang="en-US" sz="1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3000"/>
              </a:spcBef>
              <a:defRPr/>
            </a:pPr>
            <a:endParaRPr lang="en-US" sz="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endParaRPr lang="en-US" sz="1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Visit a college rep during your lunch.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	</a:t>
            </a:r>
          </a:p>
          <a:p>
            <a:pPr>
              <a:spcBef>
                <a:spcPct val="50000"/>
              </a:spcBef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4" name="Text Box 60"/>
          <p:cNvSpPr txBox="1">
            <a:spLocks noChangeArrowheads="1"/>
          </p:cNvSpPr>
          <p:nvPr/>
        </p:nvSpPr>
        <p:spPr bwMode="auto">
          <a:xfrm>
            <a:off x="304800" y="61722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 additional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information, contact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Ms. Watkins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School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Counseling.</a:t>
            </a:r>
            <a:endParaRPr lang="en-US" sz="1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82" name="Picture 8" descr="allatoona_header3.gif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28600" y="228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82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235" name="Group 51"/>
          <p:cNvGraphicFramePr>
            <a:graphicFrameLocks noGrp="1"/>
          </p:cNvGraphicFramePr>
          <p:nvPr/>
        </p:nvGraphicFramePr>
        <p:xfrm>
          <a:off x="9525" y="-5657850"/>
          <a:ext cx="208280" cy="2678906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678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9234" name="Group 50"/>
          <p:cNvGraphicFramePr>
            <a:graphicFrameLocks noGrp="1"/>
          </p:cNvGraphicFramePr>
          <p:nvPr/>
        </p:nvGraphicFramePr>
        <p:xfrm>
          <a:off x="19050" y="-5648325"/>
          <a:ext cx="208280" cy="2692908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hlinkClick r:id="rId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228600" y="838200"/>
            <a:ext cx="85344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College Visits to AHS</a:t>
            </a:r>
            <a:endParaRPr lang="en-US" sz="4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3" name="Text Box 59"/>
          <p:cNvSpPr txBox="1">
            <a:spLocks noChangeArrowheads="1"/>
          </p:cNvSpPr>
          <p:nvPr/>
        </p:nvSpPr>
        <p:spPr bwMode="auto">
          <a:xfrm>
            <a:off x="152400" y="1286355"/>
            <a:ext cx="8763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Wednesday, September 18</a:t>
            </a:r>
          </a:p>
          <a:p>
            <a:pPr algn="ctr">
              <a:spcBef>
                <a:spcPts val="3000"/>
              </a:spcBef>
              <a:defRPr/>
            </a:pPr>
            <a:r>
              <a:rPr lang="en-US" sz="6000" b="1" i="1" dirty="0" smtClean="0">
                <a:solidFill>
                  <a:srgbClr val="C00000"/>
                </a:solidFill>
              </a:rPr>
              <a:t>University of North Georgia</a:t>
            </a:r>
            <a:endParaRPr 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endParaRPr lang="en-US" sz="1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Visit a college rep during your lunch.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	</a:t>
            </a:r>
          </a:p>
          <a:p>
            <a:pPr>
              <a:spcBef>
                <a:spcPct val="50000"/>
              </a:spcBef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4" name="Text Box 60"/>
          <p:cNvSpPr txBox="1">
            <a:spLocks noChangeArrowheads="1"/>
          </p:cNvSpPr>
          <p:nvPr/>
        </p:nvSpPr>
        <p:spPr bwMode="auto">
          <a:xfrm>
            <a:off x="304800" y="61722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 additional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information, contact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Ms. Watkins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School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Counseling.</a:t>
            </a:r>
            <a:endParaRPr lang="en-US" sz="1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82" name="Picture 8" descr="allatoona_header3.gif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28600" y="228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22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235" name="Group 51"/>
          <p:cNvGraphicFramePr>
            <a:graphicFrameLocks noGrp="1"/>
          </p:cNvGraphicFramePr>
          <p:nvPr/>
        </p:nvGraphicFramePr>
        <p:xfrm>
          <a:off x="9525" y="-5657850"/>
          <a:ext cx="208280" cy="2678906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678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9234" name="Group 50"/>
          <p:cNvGraphicFramePr>
            <a:graphicFrameLocks noGrp="1"/>
          </p:cNvGraphicFramePr>
          <p:nvPr/>
        </p:nvGraphicFramePr>
        <p:xfrm>
          <a:off x="19050" y="-5648325"/>
          <a:ext cx="208280" cy="2692908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hlinkClick r:id="rId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228600" y="838200"/>
            <a:ext cx="85344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College Visits to AHS</a:t>
            </a:r>
            <a:endParaRPr lang="en-US" sz="4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3" name="Text Box 59"/>
          <p:cNvSpPr txBox="1">
            <a:spLocks noChangeArrowheads="1"/>
          </p:cNvSpPr>
          <p:nvPr/>
        </p:nvSpPr>
        <p:spPr bwMode="auto">
          <a:xfrm>
            <a:off x="152400" y="1286355"/>
            <a:ext cx="8763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Thursday, September 19</a:t>
            </a:r>
          </a:p>
          <a:p>
            <a:pPr algn="ctr">
              <a:spcBef>
                <a:spcPts val="3000"/>
              </a:spcBef>
              <a:defRPr/>
            </a:pPr>
            <a:r>
              <a:rPr lang="en-US" sz="6000" b="1" i="1" dirty="0" smtClean="0">
                <a:solidFill>
                  <a:srgbClr val="C00000"/>
                </a:solidFill>
              </a:rPr>
              <a:t> Agnes Scott College</a:t>
            </a:r>
            <a:endParaRPr 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endParaRPr lang="en-US" sz="1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Visit a college rep during your lunch.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	</a:t>
            </a:r>
          </a:p>
          <a:p>
            <a:pPr>
              <a:spcBef>
                <a:spcPct val="50000"/>
              </a:spcBef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4" name="Text Box 60"/>
          <p:cNvSpPr txBox="1">
            <a:spLocks noChangeArrowheads="1"/>
          </p:cNvSpPr>
          <p:nvPr/>
        </p:nvSpPr>
        <p:spPr bwMode="auto">
          <a:xfrm>
            <a:off x="304800" y="61722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 additional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information, contact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Ms. Watkins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School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Counseling.</a:t>
            </a:r>
            <a:endParaRPr lang="en-US" sz="1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82" name="Picture 8" descr="allatoona_header3.gif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28600" y="228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9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235" name="Group 51"/>
          <p:cNvGraphicFramePr>
            <a:graphicFrameLocks noGrp="1"/>
          </p:cNvGraphicFramePr>
          <p:nvPr/>
        </p:nvGraphicFramePr>
        <p:xfrm>
          <a:off x="9525" y="-5657850"/>
          <a:ext cx="208280" cy="2678906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678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9234" name="Group 50"/>
          <p:cNvGraphicFramePr>
            <a:graphicFrameLocks noGrp="1"/>
          </p:cNvGraphicFramePr>
          <p:nvPr/>
        </p:nvGraphicFramePr>
        <p:xfrm>
          <a:off x="19050" y="-5648325"/>
          <a:ext cx="208280" cy="2692908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hlinkClick r:id="rId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228600" y="838200"/>
            <a:ext cx="85344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College Visits to AHS</a:t>
            </a:r>
            <a:endParaRPr lang="en-US" sz="4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3" name="Text Box 59"/>
          <p:cNvSpPr txBox="1">
            <a:spLocks noChangeArrowheads="1"/>
          </p:cNvSpPr>
          <p:nvPr/>
        </p:nvSpPr>
        <p:spPr bwMode="auto">
          <a:xfrm>
            <a:off x="152400" y="1752600"/>
            <a:ext cx="8763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Friday, September 20</a:t>
            </a:r>
          </a:p>
          <a:p>
            <a:pPr algn="ctr">
              <a:spcBef>
                <a:spcPts val="3000"/>
              </a:spcBef>
              <a:defRPr/>
            </a:pPr>
            <a:r>
              <a:rPr lang="en-US" sz="6600" b="1" i="1" dirty="0" smtClean="0">
                <a:solidFill>
                  <a:srgbClr val="C00000"/>
                </a:solidFill>
              </a:rPr>
              <a:t>Mercer University</a:t>
            </a:r>
          </a:p>
          <a:p>
            <a:pPr algn="ctr">
              <a:spcBef>
                <a:spcPts val="3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Visit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with a college rep during your lunch.</a:t>
            </a:r>
          </a:p>
          <a:p>
            <a:pPr algn="ctr">
              <a:spcBef>
                <a:spcPts val="0"/>
              </a:spcBef>
              <a:defRPr/>
            </a:pPr>
            <a:endParaRPr lang="en-US" sz="1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	</a:t>
            </a:r>
          </a:p>
          <a:p>
            <a:pPr>
              <a:spcBef>
                <a:spcPct val="50000"/>
              </a:spcBef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4" name="Text Box 60"/>
          <p:cNvSpPr txBox="1">
            <a:spLocks noChangeArrowheads="1"/>
          </p:cNvSpPr>
          <p:nvPr/>
        </p:nvSpPr>
        <p:spPr bwMode="auto">
          <a:xfrm>
            <a:off x="304800" y="61722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 additional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information, contact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Ms. Watkins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School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Counseling.</a:t>
            </a:r>
            <a:endParaRPr lang="en-US" sz="1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82" name="Picture 8" descr="allatoona_header3.gif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28600" y="228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9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235" name="Group 51"/>
          <p:cNvGraphicFramePr>
            <a:graphicFrameLocks noGrp="1"/>
          </p:cNvGraphicFramePr>
          <p:nvPr/>
        </p:nvGraphicFramePr>
        <p:xfrm>
          <a:off x="9525" y="-5657850"/>
          <a:ext cx="208280" cy="2678906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678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9234" name="Group 50"/>
          <p:cNvGraphicFramePr>
            <a:graphicFrameLocks noGrp="1"/>
          </p:cNvGraphicFramePr>
          <p:nvPr/>
        </p:nvGraphicFramePr>
        <p:xfrm>
          <a:off x="19050" y="-5648325"/>
          <a:ext cx="208280" cy="2692908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hlinkClick r:id="rId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214086" y="854501"/>
            <a:ext cx="85344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College Visits to AHS</a:t>
            </a:r>
            <a:endParaRPr lang="en-US" sz="4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3" name="Text Box 59"/>
          <p:cNvSpPr txBox="1">
            <a:spLocks noChangeArrowheads="1"/>
          </p:cNvSpPr>
          <p:nvPr/>
        </p:nvSpPr>
        <p:spPr bwMode="auto">
          <a:xfrm>
            <a:off x="152400" y="1447800"/>
            <a:ext cx="876300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Monday, September 23</a:t>
            </a:r>
          </a:p>
          <a:p>
            <a:pPr algn="ctr">
              <a:spcBef>
                <a:spcPts val="3000"/>
              </a:spcBef>
              <a:defRPr/>
            </a:pPr>
            <a:r>
              <a:rPr lang="en-US" sz="6600" b="1" i="1" dirty="0" smtClean="0">
                <a:solidFill>
                  <a:srgbClr val="C00000"/>
                </a:solidFill>
              </a:rPr>
              <a:t>Georgia Southern </a:t>
            </a:r>
            <a:endParaRPr lang="en-US" sz="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endParaRPr lang="en-US" sz="1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3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Visit with a college rep during your lunch.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	</a:t>
            </a:r>
          </a:p>
          <a:p>
            <a:pPr>
              <a:spcBef>
                <a:spcPct val="50000"/>
              </a:spcBef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4" name="Text Box 60"/>
          <p:cNvSpPr txBox="1">
            <a:spLocks noChangeArrowheads="1"/>
          </p:cNvSpPr>
          <p:nvPr/>
        </p:nvSpPr>
        <p:spPr bwMode="auto">
          <a:xfrm>
            <a:off x="304800" y="61722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 additional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information, contact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Ms. Watkins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School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Counseling.</a:t>
            </a:r>
            <a:endParaRPr lang="en-US" sz="1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82" name="Picture 8" descr="allatoona_header3.gif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28600" y="228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10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235" name="Group 51"/>
          <p:cNvGraphicFramePr>
            <a:graphicFrameLocks noGrp="1"/>
          </p:cNvGraphicFramePr>
          <p:nvPr/>
        </p:nvGraphicFramePr>
        <p:xfrm>
          <a:off x="9525" y="-5657850"/>
          <a:ext cx="208280" cy="2678906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678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9234" name="Group 50"/>
          <p:cNvGraphicFramePr>
            <a:graphicFrameLocks noGrp="1"/>
          </p:cNvGraphicFramePr>
          <p:nvPr/>
        </p:nvGraphicFramePr>
        <p:xfrm>
          <a:off x="19050" y="-5648325"/>
          <a:ext cx="208280" cy="2692908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hlinkClick r:id="rId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228600" y="838200"/>
            <a:ext cx="853440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College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Visits to AHS</a:t>
            </a:r>
            <a:endParaRPr lang="en-US" sz="4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3" name="Text Box 59"/>
          <p:cNvSpPr txBox="1">
            <a:spLocks noChangeArrowheads="1"/>
          </p:cNvSpPr>
          <p:nvPr/>
        </p:nvSpPr>
        <p:spPr bwMode="auto">
          <a:xfrm>
            <a:off x="152400" y="1676400"/>
            <a:ext cx="8763000" cy="554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Wednesday, September 25</a:t>
            </a:r>
          </a:p>
          <a:p>
            <a:pPr algn="ctr">
              <a:spcBef>
                <a:spcPts val="600"/>
              </a:spcBef>
              <a:defRPr/>
            </a:pPr>
            <a:endParaRPr lang="en-US" sz="1050" b="1" i="1" dirty="0" smtClean="0">
              <a:solidFill>
                <a:srgbClr val="C00000"/>
              </a:solidFill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6600" b="1" i="1" dirty="0" smtClean="0">
                <a:solidFill>
                  <a:srgbClr val="C00000"/>
                </a:solidFill>
              </a:rPr>
              <a:t>University of Tennessee 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endParaRPr lang="en-US" sz="105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Visit a college rep during your lunch.                                                   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	</a:t>
            </a:r>
          </a:p>
          <a:p>
            <a:pPr>
              <a:spcBef>
                <a:spcPct val="50000"/>
              </a:spcBef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4" name="Text Box 60"/>
          <p:cNvSpPr txBox="1">
            <a:spLocks noChangeArrowheads="1"/>
          </p:cNvSpPr>
          <p:nvPr/>
        </p:nvSpPr>
        <p:spPr bwMode="auto">
          <a:xfrm>
            <a:off x="304800" y="61722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 additional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information, contact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Ms. Watkins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School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Counseling.</a:t>
            </a:r>
            <a:endParaRPr lang="en-US" sz="1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82" name="Picture 8" descr="allatoona_header3.gif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28600" y="228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97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235" name="Group 51"/>
          <p:cNvGraphicFramePr>
            <a:graphicFrameLocks noGrp="1"/>
          </p:cNvGraphicFramePr>
          <p:nvPr/>
        </p:nvGraphicFramePr>
        <p:xfrm>
          <a:off x="9525" y="-5657850"/>
          <a:ext cx="208280" cy="2678906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678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9234" name="Group 50"/>
          <p:cNvGraphicFramePr>
            <a:graphicFrameLocks noGrp="1"/>
          </p:cNvGraphicFramePr>
          <p:nvPr/>
        </p:nvGraphicFramePr>
        <p:xfrm>
          <a:off x="19050" y="-5648325"/>
          <a:ext cx="208280" cy="2692908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hlinkClick r:id="rId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hlinkClick r:id="rId2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228600" y="838200"/>
            <a:ext cx="853440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College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Visits to AHS</a:t>
            </a:r>
            <a:endParaRPr lang="en-US" sz="4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3" name="Text Box 59"/>
          <p:cNvSpPr txBox="1">
            <a:spLocks noChangeArrowheads="1"/>
          </p:cNvSpPr>
          <p:nvPr/>
        </p:nvSpPr>
        <p:spPr bwMode="auto">
          <a:xfrm>
            <a:off x="152400" y="1676400"/>
            <a:ext cx="8763000" cy="554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Wednesday, September 26</a:t>
            </a:r>
          </a:p>
          <a:p>
            <a:pPr algn="ctr">
              <a:spcBef>
                <a:spcPts val="600"/>
              </a:spcBef>
              <a:defRPr/>
            </a:pPr>
            <a:endParaRPr lang="en-US" sz="1050" b="1" i="1" dirty="0" smtClean="0">
              <a:solidFill>
                <a:srgbClr val="C00000"/>
              </a:solidFill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6600" b="1" i="1" dirty="0" smtClean="0">
                <a:solidFill>
                  <a:srgbClr val="C00000"/>
                </a:solidFill>
              </a:rPr>
              <a:t>University of West Georgia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endParaRPr lang="en-US" sz="105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Visit a college rep during your lunch.                                                   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	</a:t>
            </a:r>
          </a:p>
          <a:p>
            <a:pPr>
              <a:spcBef>
                <a:spcPct val="50000"/>
              </a:spcBef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244" name="Text Box 60"/>
          <p:cNvSpPr txBox="1">
            <a:spLocks noChangeArrowheads="1"/>
          </p:cNvSpPr>
          <p:nvPr/>
        </p:nvSpPr>
        <p:spPr bwMode="auto">
          <a:xfrm>
            <a:off x="304800" y="61722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 additional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information, contact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Ms. Watkins </a:t>
            </a:r>
            <a:r>
              <a:rPr lang="en-US" sz="1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School </a:t>
            </a: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Counseling.</a:t>
            </a:r>
            <a:endParaRPr lang="en-US" sz="18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82" name="Picture 8" descr="allatoona_header3.gif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28600" y="228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81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099 Stahl deck less Big 5 Updates">
  <a:themeElements>
    <a:clrScheme name="102099 Stahl deck less Big 5 Upda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02099 Stahl deck less Big 5 Upd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2099 Stahl deck less Big 5 Upda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99 Stahl deck less Big 5 Upda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99 Stahl deck less Big 5 Upda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99 Stahl deck less Big 5 Upda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99 Stahl deck less Big 5 Upda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99 Stahl deck less Big 5 Upda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99 Stahl deck less Big 5 Upda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3105</TotalTime>
  <Words>237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102099 Stahl deck less Big 5 Updates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Coca-Cola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A09602</dc:creator>
  <cp:lastModifiedBy>Madison Kazerooni</cp:lastModifiedBy>
  <cp:revision>299</cp:revision>
  <cp:lastPrinted>2012-08-27T11:46:15Z</cp:lastPrinted>
  <dcterms:created xsi:type="dcterms:W3CDTF">2005-08-31T21:37:48Z</dcterms:created>
  <dcterms:modified xsi:type="dcterms:W3CDTF">2013-09-13T17:15:04Z</dcterms:modified>
</cp:coreProperties>
</file>